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8" r:id="rId3"/>
    <p:sldId id="271" r:id="rId4"/>
    <p:sldId id="267" r:id="rId5"/>
    <p:sldId id="265" r:id="rId6"/>
    <p:sldId id="259" r:id="rId7"/>
    <p:sldId id="272" r:id="rId8"/>
    <p:sldId id="262" r:id="rId9"/>
    <p:sldId id="261" r:id="rId10"/>
  </p:sldIdLst>
  <p:sldSz cx="9144000" cy="6858000" type="screen4x3"/>
  <p:notesSz cx="10234613" cy="70993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8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521" cy="35451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797698" y="0"/>
            <a:ext cx="4434521" cy="35451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73FDAB13-F915-470A-93EC-B076FFE1C8FB}" type="datetimeFigureOut">
              <a:rPr lang="de-DE" smtClean="0"/>
              <a:t>06.05.2013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743653"/>
            <a:ext cx="4434521" cy="35451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797698" y="6743653"/>
            <a:ext cx="4434521" cy="35451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D50EA5BF-2468-4163-A19E-D4E36A6A656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194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4999" cy="35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4" tIns="47377" rIns="94754" bIns="4737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250" y="0"/>
            <a:ext cx="4434999" cy="35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4" tIns="47377" rIns="94754" bIns="4737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3275" y="531813"/>
            <a:ext cx="3548063" cy="2662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462" y="3372169"/>
            <a:ext cx="8187690" cy="319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4" tIns="47377" rIns="94754" bIns="473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3104"/>
            <a:ext cx="4434999" cy="35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4" tIns="47377" rIns="94754" bIns="4737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250" y="6743104"/>
            <a:ext cx="4434999" cy="35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4" tIns="47377" rIns="94754" bIns="4737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FA75EE-3B97-4A2F-80DD-E63C53A03E6E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48264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 descr="fair-mesh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"/>
            <a:ext cx="9144000" cy="560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6307138"/>
            <a:ext cx="736600" cy="2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Line 4"/>
          <p:cNvSpPr>
            <a:spLocks noChangeShapeType="1"/>
          </p:cNvSpPr>
          <p:nvPr userDrawn="1"/>
        </p:nvSpPr>
        <p:spPr bwMode="auto">
          <a:xfrm flipH="1">
            <a:off x="1763713" y="6535738"/>
            <a:ext cx="608806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5125" name="Line 5"/>
          <p:cNvSpPr>
            <a:spLocks noChangeShapeType="1"/>
          </p:cNvSpPr>
          <p:nvPr userDrawn="1"/>
        </p:nvSpPr>
        <p:spPr bwMode="auto">
          <a:xfrm>
            <a:off x="8713788" y="6535738"/>
            <a:ext cx="43021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5127" name="Line 7"/>
          <p:cNvSpPr>
            <a:spLocks noChangeShapeType="1"/>
          </p:cNvSpPr>
          <p:nvPr userDrawn="1"/>
        </p:nvSpPr>
        <p:spPr bwMode="auto">
          <a:xfrm>
            <a:off x="0" y="6524625"/>
            <a:ext cx="395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1908175" y="1958975"/>
            <a:ext cx="5327650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en-US" noProof="0" smtClean="0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979613" y="3429000"/>
            <a:ext cx="5616575" cy="1152525"/>
          </a:xfrm>
        </p:spPr>
        <p:txBody>
          <a:bodyPr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en-US" noProof="0" smtClean="0"/>
          </a:p>
        </p:txBody>
      </p:sp>
      <p:pic>
        <p:nvPicPr>
          <p:cNvPr id="5134" name="Picture 14" descr="FAIR_V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800225" cy="117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37" descr="LG_Helmholtz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88063"/>
            <a:ext cx="13938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505D24C-6E7F-4824-B259-F9BBDD2685B0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3642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24650" y="0"/>
            <a:ext cx="2239963" cy="61658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572250" cy="61658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6672ECD-6979-4291-B6FD-EC2CD93F90CF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636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743872-4533-40A4-99C8-9110C39220AD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3228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26EA9E5-9172-4981-BEE0-7D17FB8858B7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042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341438"/>
            <a:ext cx="4316412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316413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103E644-AA9A-4528-ABCE-96787B9AF3DC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507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DB20F7C-410F-47CD-87B9-44A070E2B48D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7523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DA8A382-FE45-49B3-A811-F7C590E0B6B3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55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1B9DC1-95FD-4DFE-88CA-439AA21BE4E5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8656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688EC98-3040-48C3-9C67-40C9D1B51632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3440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DDE9D30-759D-4DBE-AA5B-53FDEF944D1F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de-DE" dirty="0" smtClean="0"/>
              <a:t>Carsten Omet / Synchrotrons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485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76200"/>
            <a:ext cx="60642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Line 9"/>
          <p:cNvSpPr>
            <a:spLocks noChangeShapeType="1"/>
          </p:cNvSpPr>
          <p:nvPr/>
        </p:nvSpPr>
        <p:spPr bwMode="auto">
          <a:xfrm flipH="1">
            <a:off x="0" y="6537325"/>
            <a:ext cx="543609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auto">
          <a:xfrm>
            <a:off x="8456613" y="6524625"/>
            <a:ext cx="687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7019925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341438"/>
            <a:ext cx="8785225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pic>
        <p:nvPicPr>
          <p:cNvPr id="13" name="Picture 9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6381750"/>
            <a:ext cx="914400" cy="2905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37" descr="LG_Helmholtz1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381750"/>
            <a:ext cx="8175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6381750"/>
            <a:ext cx="49847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Line 16"/>
          <p:cNvSpPr>
            <a:spLocks noChangeShapeType="1"/>
          </p:cNvSpPr>
          <p:nvPr userDrawn="1"/>
        </p:nvSpPr>
        <p:spPr bwMode="auto">
          <a:xfrm>
            <a:off x="7397655" y="6524625"/>
            <a:ext cx="29281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7" name="Line 16"/>
          <p:cNvSpPr>
            <a:spLocks noChangeShapeType="1"/>
          </p:cNvSpPr>
          <p:nvPr userDrawn="1"/>
        </p:nvSpPr>
        <p:spPr bwMode="auto">
          <a:xfrm>
            <a:off x="6511925" y="6537325"/>
            <a:ext cx="2923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" r="4130" b="3946"/>
          <a:stretch/>
        </p:blipFill>
        <p:spPr bwMode="auto">
          <a:xfrm>
            <a:off x="2339752" y="1098599"/>
            <a:ext cx="3896615" cy="535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</a:t>
            </a:r>
            <a:r>
              <a:rPr lang="de-DE" sz="2800" b="1" dirty="0" smtClean="0"/>
              <a:t>upgrade</a:t>
            </a:r>
            <a:endParaRPr lang="de-DE" sz="2800" b="1" dirty="0" smtClean="0"/>
          </a:p>
        </p:txBody>
      </p:sp>
      <p:sp>
        <p:nvSpPr>
          <p:cNvPr id="3" name="Rechteck 2"/>
          <p:cNvSpPr/>
          <p:nvPr/>
        </p:nvSpPr>
        <p:spPr>
          <a:xfrm>
            <a:off x="53752" y="5157192"/>
            <a:ext cx="3438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extraction type: slow and fast </a:t>
            </a:r>
            <a:br>
              <a:rPr lang="en-US" sz="1600" dirty="0"/>
            </a:br>
            <a:r>
              <a:rPr lang="en-US" sz="1600" dirty="0"/>
              <a:t>particles species: </a:t>
            </a:r>
            <a:r>
              <a:rPr lang="en-US" sz="1600" dirty="0" err="1"/>
              <a:t>Xe</a:t>
            </a:r>
            <a:r>
              <a:rPr lang="en-US" sz="1600" dirty="0"/>
              <a:t> or heavier </a:t>
            </a:r>
            <a:br>
              <a:rPr lang="en-US" sz="1600" dirty="0"/>
            </a:br>
            <a:r>
              <a:rPr lang="en-US" sz="1600" dirty="0"/>
              <a:t>particle number: up to </a:t>
            </a:r>
            <a:r>
              <a:rPr lang="en-US" sz="1600" dirty="0" smtClean="0"/>
              <a:t>10</a:t>
            </a:r>
            <a:r>
              <a:rPr lang="en-US" sz="1600" baseline="30000" dirty="0" smtClean="0"/>
              <a:t>6</a:t>
            </a:r>
            <a:r>
              <a:rPr lang="en-US" sz="1600" dirty="0" smtClean="0"/>
              <a:t> </a:t>
            </a:r>
            <a:r>
              <a:rPr lang="en-US" sz="1600" dirty="0" err="1" smtClean="0"/>
              <a:t>pps</a:t>
            </a:r>
            <a:r>
              <a:rPr lang="en-US" sz="1600" dirty="0" smtClean="0"/>
              <a:t>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particle energy: 11-200MeV/u</a:t>
            </a:r>
            <a:endParaRPr lang="de-DE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40" y="836712"/>
            <a:ext cx="4201644" cy="59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36712"/>
            <a:ext cx="4186849" cy="59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err="1" smtClean="0"/>
              <a:t>Mechanics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61202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DAQ </a:t>
            </a:r>
            <a:r>
              <a:rPr lang="de-DE" sz="2400" b="1" dirty="0" err="1" smtClean="0"/>
              <a:t>Concept</a:t>
            </a:r>
            <a:endParaRPr lang="de-DE" sz="24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8108851" cy="501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98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2736"/>
            <a:ext cx="1923572" cy="539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err="1" smtClean="0"/>
              <a:t>Mechanics</a:t>
            </a:r>
            <a:endParaRPr lang="de-DE" sz="2400" b="1" dirty="0"/>
          </a:p>
        </p:txBody>
      </p:sp>
      <p:sp>
        <p:nvSpPr>
          <p:cNvPr id="10" name="Rechteck 9"/>
          <p:cNvSpPr/>
          <p:nvPr/>
        </p:nvSpPr>
        <p:spPr>
          <a:xfrm>
            <a:off x="1727684" y="5083504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Status </a:t>
            </a:r>
            <a:r>
              <a:rPr lang="de-DE" b="1" dirty="0" smtClean="0"/>
              <a:t>Antriebe:</a:t>
            </a:r>
            <a:r>
              <a:rPr lang="de-DE" dirty="0" smtClean="0"/>
              <a:t> 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in </a:t>
            </a:r>
            <a:r>
              <a:rPr lang="de-DE" b="1" dirty="0" err="1" smtClean="0">
                <a:solidFill>
                  <a:schemeClr val="accent6">
                    <a:lumMod val="75000"/>
                  </a:schemeClr>
                </a:solidFill>
              </a:rPr>
              <a:t>work</a:t>
            </a:r>
            <a:endParaRPr lang="de-DE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dirty="0" smtClean="0"/>
              <a:t>Hardware</a:t>
            </a:r>
            <a:r>
              <a:rPr lang="de-DE" dirty="0"/>
              <a:t>: bestellt und </a:t>
            </a:r>
            <a:r>
              <a:rPr lang="de-DE" dirty="0" smtClean="0"/>
              <a:t>geliefert, Zusammenbau lauft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40768"/>
            <a:ext cx="6230214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45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Scintillating Screens</a:t>
            </a:r>
            <a:endParaRPr lang="de-DE" sz="2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323528" y="1196752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P43 am 110mm und 80mm </a:t>
            </a:r>
            <a:r>
              <a:rPr lang="en-US" b="1" dirty="0" err="1"/>
              <a:t>Substrat</a:t>
            </a:r>
            <a:r>
              <a:rPr lang="en-US" b="1" dirty="0"/>
              <a:t> von </a:t>
            </a:r>
            <a:r>
              <a:rPr lang="en-US" b="1" dirty="0" err="1"/>
              <a:t>ProxiVision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The phosphor coating is prepared by sedimentation of phosphor grains on a metal (stainless steel) substrate provided by GSI. 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51520" y="2204864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Status SCR</a:t>
            </a:r>
            <a:r>
              <a:rPr lang="de-DE" b="1" dirty="0" smtClean="0"/>
              <a:t>: </a:t>
            </a:r>
            <a:r>
              <a:rPr lang="de-DE" b="1" dirty="0" err="1" smtClean="0">
                <a:solidFill>
                  <a:srgbClr val="00B050"/>
                </a:solidFill>
              </a:rPr>
              <a:t>done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endParaRPr lang="de-DE" dirty="0">
              <a:solidFill>
                <a:srgbClr val="00B050"/>
              </a:solidFill>
            </a:endParaRPr>
          </a:p>
          <a:p>
            <a:r>
              <a:rPr lang="de-DE" dirty="0" smtClean="0"/>
              <a:t>Hardware</a:t>
            </a:r>
            <a:r>
              <a:rPr lang="de-DE" dirty="0"/>
              <a:t>: </a:t>
            </a:r>
            <a:r>
              <a:rPr lang="de-DE" dirty="0" smtClean="0"/>
              <a:t>bestellt, </a:t>
            </a:r>
            <a:r>
              <a:rPr lang="de-DE" dirty="0" smtClean="0"/>
              <a:t>geliefert, Ausheizbarkeit</a:t>
            </a:r>
            <a:r>
              <a:rPr lang="de-DE" dirty="0" smtClean="0"/>
              <a:t> bestanden (300°C)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570" y="2894827"/>
            <a:ext cx="4994859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1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0" y="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PLCs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iris</a:t>
            </a:r>
            <a:r>
              <a:rPr lang="de-DE" sz="2400" b="1" dirty="0" smtClean="0"/>
              <a:t>, </a:t>
            </a:r>
            <a:r>
              <a:rPr lang="de-DE" sz="2400" b="1" dirty="0" err="1" smtClean="0"/>
              <a:t>focus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</a:t>
            </a:r>
            <a:r>
              <a:rPr lang="de-DE" sz="2400" b="1" dirty="0"/>
              <a:t>LED &amp; FESA Class </a:t>
            </a:r>
            <a:r>
              <a:rPr lang="de-DE" sz="2400" b="1" dirty="0" err="1"/>
              <a:t>for</a:t>
            </a:r>
            <a:r>
              <a:rPr lang="de-DE" sz="2400" b="1" dirty="0"/>
              <a:t> </a:t>
            </a:r>
            <a:r>
              <a:rPr lang="de-DE" sz="2400" b="1" dirty="0" err="1"/>
              <a:t>Camera</a:t>
            </a:r>
            <a:r>
              <a:rPr lang="de-DE" sz="2400" b="1" dirty="0"/>
              <a:t> </a:t>
            </a:r>
          </a:p>
          <a:p>
            <a:pPr algn="ctr"/>
            <a:endParaRPr lang="de-DE" sz="24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907504" y="1098610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Status PLC</a:t>
            </a:r>
            <a:r>
              <a:rPr lang="de-DE" b="1" dirty="0" smtClean="0"/>
              <a:t>: in </a:t>
            </a:r>
            <a:r>
              <a:rPr lang="de-DE" b="1" dirty="0" err="1" smtClean="0"/>
              <a:t>work</a:t>
            </a:r>
            <a:endParaRPr lang="de-DE" b="1" dirty="0" smtClean="0"/>
          </a:p>
          <a:p>
            <a:r>
              <a:rPr lang="de-DE" dirty="0" smtClean="0"/>
              <a:t>bestellt, </a:t>
            </a:r>
            <a:r>
              <a:rPr lang="de-DE" dirty="0" smtClean="0"/>
              <a:t>geliefert</a:t>
            </a:r>
            <a:endParaRPr lang="de-DE" dirty="0" smtClean="0"/>
          </a:p>
          <a:p>
            <a:r>
              <a:rPr lang="de-DE" dirty="0" smtClean="0"/>
              <a:t>Serie von Treiberplatine gebaut</a:t>
            </a:r>
            <a:endParaRPr lang="de-DE" dirty="0"/>
          </a:p>
          <a:p>
            <a:r>
              <a:rPr lang="de-DE" dirty="0"/>
              <a:t>PLC Tests laufen, </a:t>
            </a:r>
            <a:r>
              <a:rPr lang="de-DE" dirty="0" err="1"/>
              <a:t>Schaltschränkeverkablung</a:t>
            </a:r>
            <a:r>
              <a:rPr lang="de-DE" dirty="0"/>
              <a:t> fast fertig</a:t>
            </a:r>
            <a:r>
              <a:rPr lang="de-DE" dirty="0" smtClean="0"/>
              <a:t>,</a:t>
            </a:r>
          </a:p>
          <a:p>
            <a:r>
              <a:rPr lang="de-DE" dirty="0" smtClean="0"/>
              <a:t>Integration lauft</a:t>
            </a:r>
            <a:endParaRPr lang="de-DE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113051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44" y="2828950"/>
            <a:ext cx="4071429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251520" y="3933056"/>
            <a:ext cx="4032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Status PLC via FESA</a:t>
            </a:r>
            <a:r>
              <a:rPr lang="de-DE" b="1" dirty="0" smtClean="0"/>
              <a:t>: in </a:t>
            </a:r>
            <a:r>
              <a:rPr lang="de-DE" b="1" dirty="0" err="1" smtClean="0"/>
              <a:t>work</a:t>
            </a:r>
            <a:endParaRPr lang="de-DE" b="1" dirty="0" smtClean="0"/>
          </a:p>
          <a:p>
            <a:r>
              <a:rPr lang="de-DE" dirty="0" smtClean="0"/>
              <a:t>Integration PLC in FESA läuft, weitere Programmierung </a:t>
            </a:r>
            <a:r>
              <a:rPr lang="de-DE" dirty="0" smtClean="0"/>
              <a:t>auf gute Weg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51520" y="4876552"/>
            <a:ext cx="4032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Status </a:t>
            </a:r>
            <a:r>
              <a:rPr lang="de-DE" b="1" dirty="0" smtClean="0"/>
              <a:t>FESA </a:t>
            </a:r>
            <a:r>
              <a:rPr lang="de-DE" b="1" dirty="0" err="1" smtClean="0"/>
              <a:t>Camera</a:t>
            </a:r>
            <a:r>
              <a:rPr lang="de-DE" b="1" dirty="0" smtClean="0"/>
              <a:t>: in </a:t>
            </a:r>
            <a:r>
              <a:rPr lang="de-DE" b="1" dirty="0" err="1" smtClean="0"/>
              <a:t>work</a:t>
            </a:r>
            <a:endParaRPr lang="de-DE" b="1" dirty="0" smtClean="0"/>
          </a:p>
          <a:p>
            <a:r>
              <a:rPr lang="de-DE" dirty="0" smtClean="0"/>
              <a:t>Integration </a:t>
            </a:r>
            <a:r>
              <a:rPr lang="de-DE" dirty="0" smtClean="0"/>
              <a:t>in </a:t>
            </a:r>
            <a:r>
              <a:rPr lang="de-DE" dirty="0" smtClean="0"/>
              <a:t>FESA läuft, weitere Programmierung </a:t>
            </a:r>
            <a:r>
              <a:rPr lang="de-DE" dirty="0" smtClean="0"/>
              <a:t>auf gute Weg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251520" y="5779989"/>
            <a:ext cx="4540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Status </a:t>
            </a:r>
            <a:r>
              <a:rPr lang="de-DE" b="1" dirty="0" err="1" smtClean="0"/>
              <a:t>Camera</a:t>
            </a:r>
            <a:r>
              <a:rPr lang="de-DE" b="1" dirty="0" smtClean="0"/>
              <a:t> Power </a:t>
            </a:r>
            <a:r>
              <a:rPr lang="de-DE" b="1" dirty="0" err="1" smtClean="0"/>
              <a:t>Supply</a:t>
            </a:r>
            <a:r>
              <a:rPr lang="de-DE" b="1" dirty="0" smtClean="0"/>
              <a:t>: in </a:t>
            </a:r>
            <a:r>
              <a:rPr lang="de-DE" b="1" dirty="0" err="1" smtClean="0"/>
              <a:t>work</a:t>
            </a:r>
            <a:r>
              <a:rPr lang="de-DE" b="1" dirty="0" smtClean="0"/>
              <a:t> </a:t>
            </a:r>
          </a:p>
          <a:p>
            <a:r>
              <a:rPr lang="de-DE" dirty="0" smtClean="0"/>
              <a:t>2 Version bestellt</a:t>
            </a: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767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Optical </a:t>
            </a:r>
            <a:r>
              <a:rPr lang="de-DE" sz="2400" b="1" dirty="0" err="1" smtClean="0"/>
              <a:t>tests</a:t>
            </a:r>
            <a:endParaRPr lang="de-DE" sz="2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851920" y="1270427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Status </a:t>
            </a:r>
            <a:r>
              <a:rPr lang="de-DE" b="1" dirty="0" smtClean="0"/>
              <a:t>Objektivvermessung: </a:t>
            </a:r>
            <a:r>
              <a:rPr lang="de-DE" b="1" dirty="0" smtClean="0">
                <a:solidFill>
                  <a:schemeClr val="accent6">
                    <a:lumMod val="75000"/>
                  </a:schemeClr>
                </a:solidFill>
              </a:rPr>
              <a:t>in </a:t>
            </a:r>
            <a:r>
              <a:rPr lang="de-DE" b="1" dirty="0" err="1" smtClean="0">
                <a:solidFill>
                  <a:schemeClr val="accent6">
                    <a:lumMod val="75000"/>
                  </a:schemeClr>
                </a:solidFill>
              </a:rPr>
              <a:t>work</a:t>
            </a:r>
            <a:endParaRPr lang="de-DE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60" y="1810984"/>
            <a:ext cx="287436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93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err="1" smtClean="0"/>
              <a:t>Profinet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cable</a:t>
            </a:r>
            <a:r>
              <a:rPr lang="de-DE" sz="2400" b="1" dirty="0"/>
              <a:t> </a:t>
            </a:r>
            <a:r>
              <a:rPr lang="de-DE" sz="2400" b="1" dirty="0" err="1" smtClean="0"/>
              <a:t>laying</a:t>
            </a:r>
            <a:r>
              <a:rPr lang="de-DE" sz="2400" b="1" dirty="0" smtClean="0"/>
              <a:t> </a:t>
            </a:r>
            <a:endParaRPr lang="de-DE" sz="24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3"/>
          <a:stretch/>
        </p:blipFill>
        <p:spPr bwMode="auto">
          <a:xfrm>
            <a:off x="4969622" y="1052736"/>
            <a:ext cx="3994866" cy="4915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5496" y="1124744"/>
            <a:ext cx="5760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b="1" dirty="0" smtClean="0"/>
              <a:t>1500 m: </a:t>
            </a:r>
            <a:r>
              <a:rPr lang="de-DE" dirty="0" err="1" smtClean="0">
                <a:solidFill>
                  <a:srgbClr val="00B050"/>
                </a:solidFill>
              </a:rPr>
              <a:t>LiYCY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>
                <a:solidFill>
                  <a:srgbClr val="00B050"/>
                </a:solidFill>
              </a:rPr>
              <a:t>5x2x0,14</a:t>
            </a:r>
            <a:r>
              <a:rPr lang="de-DE" dirty="0"/>
              <a:t>  (</a:t>
            </a:r>
            <a:r>
              <a:rPr lang="de-DE" dirty="0" smtClean="0"/>
              <a:t>Motor Steuerung und LED)</a:t>
            </a:r>
            <a:endParaRPr lang="de-DE" dirty="0"/>
          </a:p>
          <a:p>
            <a:r>
              <a:rPr lang="de-DE" dirty="0" err="1" smtClean="0"/>
              <a:t>Lagernumer</a:t>
            </a:r>
            <a:r>
              <a:rPr lang="de-DE" dirty="0"/>
              <a:t>  </a:t>
            </a:r>
            <a:r>
              <a:rPr lang="de-DE" dirty="0" smtClean="0"/>
              <a:t>88: bestellt</a:t>
            </a:r>
          </a:p>
          <a:p>
            <a:endParaRPr lang="de-DE" dirty="0"/>
          </a:p>
          <a:p>
            <a:pPr lvl="0"/>
            <a:r>
              <a:rPr lang="de-DE" b="1" dirty="0" smtClean="0"/>
              <a:t>1500 m: </a:t>
            </a:r>
            <a:r>
              <a:rPr lang="de-DE" dirty="0" err="1" smtClean="0">
                <a:solidFill>
                  <a:srgbClr val="00B050"/>
                </a:solidFill>
              </a:rPr>
              <a:t>LiYCY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>
                <a:solidFill>
                  <a:srgbClr val="00B050"/>
                </a:solidFill>
              </a:rPr>
              <a:t>5x0,14 </a:t>
            </a:r>
            <a:r>
              <a:rPr lang="de-DE" dirty="0"/>
              <a:t>(Analogwert </a:t>
            </a:r>
            <a:r>
              <a:rPr lang="de-DE" dirty="0" err="1"/>
              <a:t>Poti</a:t>
            </a:r>
            <a:r>
              <a:rPr lang="de-DE" dirty="0"/>
              <a:t>)</a:t>
            </a:r>
          </a:p>
          <a:p>
            <a:r>
              <a:rPr lang="de-DE" dirty="0" err="1" smtClean="0"/>
              <a:t>Lagernumer</a:t>
            </a:r>
            <a:r>
              <a:rPr lang="de-DE" dirty="0" smtClean="0"/>
              <a:t> 65: bestellt</a:t>
            </a:r>
          </a:p>
          <a:p>
            <a:endParaRPr lang="de-DE" dirty="0"/>
          </a:p>
          <a:p>
            <a:pPr lvl="0"/>
            <a:r>
              <a:rPr lang="de-DE" b="1" dirty="0" smtClean="0"/>
              <a:t>2000 m: </a:t>
            </a:r>
            <a:r>
              <a:rPr lang="de-DE" dirty="0" err="1" smtClean="0">
                <a:solidFill>
                  <a:srgbClr val="00B050"/>
                </a:solidFill>
              </a:rPr>
              <a:t>LiYCY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>
                <a:solidFill>
                  <a:srgbClr val="00B050"/>
                </a:solidFill>
              </a:rPr>
              <a:t>5x2x0,14</a:t>
            </a:r>
            <a:r>
              <a:rPr lang="de-DE" dirty="0"/>
              <a:t>  </a:t>
            </a:r>
            <a:r>
              <a:rPr lang="de-DE" dirty="0" smtClean="0"/>
              <a:t>(Kamera Steuerung)</a:t>
            </a:r>
            <a:endParaRPr lang="de-DE" dirty="0"/>
          </a:p>
          <a:p>
            <a:r>
              <a:rPr lang="de-DE" dirty="0" err="1" smtClean="0"/>
              <a:t>Lagernumer</a:t>
            </a:r>
            <a:r>
              <a:rPr lang="de-DE" dirty="0"/>
              <a:t>  </a:t>
            </a:r>
            <a:r>
              <a:rPr lang="de-DE" dirty="0" smtClean="0"/>
              <a:t>88: bestellt</a:t>
            </a:r>
          </a:p>
          <a:p>
            <a:endParaRPr lang="de-DE" dirty="0"/>
          </a:p>
          <a:p>
            <a:r>
              <a:rPr lang="de-DE" b="1" dirty="0" smtClean="0"/>
              <a:t>1000 m: </a:t>
            </a:r>
            <a:r>
              <a:rPr lang="de-DE" dirty="0" smtClean="0">
                <a:solidFill>
                  <a:srgbClr val="00B050"/>
                </a:solidFill>
              </a:rPr>
              <a:t>6XV1878-2A</a:t>
            </a:r>
            <a:r>
              <a:rPr lang="de-DE" dirty="0" smtClean="0"/>
              <a:t> </a:t>
            </a:r>
            <a:r>
              <a:rPr lang="de-DE" dirty="0" err="1" smtClean="0"/>
              <a:t>Profinet</a:t>
            </a:r>
            <a:r>
              <a:rPr lang="de-DE" dirty="0" smtClean="0"/>
              <a:t> Kabel</a:t>
            </a:r>
          </a:p>
          <a:p>
            <a:r>
              <a:rPr lang="de-DE" dirty="0" smtClean="0"/>
              <a:t>SIEMENS: bestellt und geliefert</a:t>
            </a:r>
          </a:p>
          <a:p>
            <a:endParaRPr lang="de-DE" dirty="0" smtClean="0"/>
          </a:p>
          <a:p>
            <a:r>
              <a:rPr lang="de-DE" b="1" dirty="0" smtClean="0"/>
              <a:t>1000 m</a:t>
            </a:r>
            <a:r>
              <a:rPr lang="de-DE" b="1" dirty="0"/>
              <a:t>: </a:t>
            </a:r>
            <a:r>
              <a:rPr lang="de-DE" dirty="0">
                <a:solidFill>
                  <a:srgbClr val="00B050"/>
                </a:solidFill>
              </a:rPr>
              <a:t>6XV1878-2A</a:t>
            </a:r>
            <a:r>
              <a:rPr lang="de-DE" dirty="0"/>
              <a:t> </a:t>
            </a:r>
            <a:r>
              <a:rPr lang="de-DE" dirty="0" err="1"/>
              <a:t>Profinet</a:t>
            </a:r>
            <a:r>
              <a:rPr lang="de-DE" dirty="0"/>
              <a:t> Kabel</a:t>
            </a:r>
          </a:p>
          <a:p>
            <a:r>
              <a:rPr lang="de-DE" dirty="0"/>
              <a:t>SIEMENS: bestellt</a:t>
            </a:r>
          </a:p>
          <a:p>
            <a:endParaRPr lang="de-DE" dirty="0"/>
          </a:p>
          <a:p>
            <a:r>
              <a:rPr lang="de-DE" dirty="0" smtClean="0"/>
              <a:t>Bestellt:</a:t>
            </a:r>
            <a:r>
              <a:rPr lang="de-DE" dirty="0" smtClean="0">
                <a:solidFill>
                  <a:srgbClr val="00B050"/>
                </a:solidFill>
              </a:rPr>
              <a:t> </a:t>
            </a:r>
            <a:r>
              <a:rPr lang="de-DE" dirty="0" smtClean="0">
                <a:solidFill>
                  <a:srgbClr val="00B050"/>
                </a:solidFill>
              </a:rPr>
              <a:t>Cat7 </a:t>
            </a:r>
            <a:r>
              <a:rPr lang="de-DE" dirty="0" smtClean="0"/>
              <a:t>(</a:t>
            </a:r>
            <a:r>
              <a:rPr lang="de-DE" dirty="0"/>
              <a:t>K</a:t>
            </a:r>
            <a:r>
              <a:rPr lang="de-DE" dirty="0" smtClean="0"/>
              <a:t>amera Signal </a:t>
            </a:r>
            <a:r>
              <a:rPr lang="de-DE" dirty="0"/>
              <a:t>K</a:t>
            </a:r>
            <a:r>
              <a:rPr lang="de-DE" dirty="0" smtClean="0"/>
              <a:t>abel) 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6661" y="5926058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Arbeitsaufwand </a:t>
            </a:r>
            <a:r>
              <a:rPr lang="de-DE" b="1" dirty="0" err="1" smtClean="0"/>
              <a:t>Profinet</a:t>
            </a:r>
            <a:r>
              <a:rPr lang="de-DE" b="1" dirty="0" smtClean="0"/>
              <a:t> </a:t>
            </a:r>
            <a:r>
              <a:rPr lang="de-DE" b="1" dirty="0" smtClean="0"/>
              <a:t>Verkabelung: in </a:t>
            </a:r>
            <a:r>
              <a:rPr lang="de-DE" b="1" dirty="0" err="1" smtClean="0"/>
              <a:t>work</a:t>
            </a:r>
            <a:r>
              <a:rPr lang="de-DE" b="1" dirty="0" smtClean="0"/>
              <a:t> </a:t>
            </a:r>
            <a:endParaRPr lang="de-DE" b="1" dirty="0" smtClean="0"/>
          </a:p>
          <a:p>
            <a:r>
              <a:rPr lang="de-DE" b="1" dirty="0" smtClean="0"/>
              <a:t>Kosten/Zeit: ab September mit Herr </a:t>
            </a:r>
            <a:r>
              <a:rPr lang="de-DE" b="1" dirty="0" err="1" smtClean="0"/>
              <a:t>Jöhnke</a:t>
            </a:r>
            <a:r>
              <a:rPr lang="de-DE" b="1" dirty="0" smtClean="0"/>
              <a:t> gesprochen</a:t>
            </a:r>
            <a:endParaRPr lang="de-DE" b="1" dirty="0"/>
          </a:p>
          <a:p>
            <a:endParaRPr lang="de-DE" b="1" dirty="0" smtClean="0"/>
          </a:p>
        </p:txBody>
      </p:sp>
    </p:spTree>
    <p:extLst>
      <p:ext uri="{BB962C8B-B14F-4D97-AF65-F5344CB8AC3E}">
        <p14:creationId xmlns:p14="http://schemas.microsoft.com/office/powerpoint/2010/main" val="218365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Cave A upgrade: </a:t>
            </a:r>
          </a:p>
          <a:p>
            <a:pPr algn="ctr"/>
            <a:r>
              <a:rPr lang="de-DE" sz="2400" b="1" dirty="0" smtClean="0"/>
              <a:t>Zusammenfassung</a:t>
            </a:r>
            <a:endParaRPr lang="de-DE" sz="24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135471" y="2564904"/>
            <a:ext cx="3998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Weitere Arbeiten für Hard- und Software erforderlich 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" y="3861048"/>
            <a:ext cx="370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i="1" dirty="0" smtClean="0"/>
              <a:t>Jedoch mit diesem Team ist </a:t>
            </a:r>
          </a:p>
          <a:p>
            <a:pPr algn="ctr"/>
            <a:r>
              <a:rPr lang="de-DE" b="1" i="1" dirty="0" smtClean="0"/>
              <a:t>alles möglich !</a:t>
            </a:r>
            <a:endParaRPr lang="de-DE" b="1" i="1" dirty="0"/>
          </a:p>
        </p:txBody>
      </p:sp>
      <p:sp>
        <p:nvSpPr>
          <p:cNvPr id="7" name="Textfeld 6"/>
          <p:cNvSpPr txBox="1"/>
          <p:nvPr/>
        </p:nvSpPr>
        <p:spPr>
          <a:xfrm>
            <a:off x="4219" y="5334307"/>
            <a:ext cx="3487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Danke an alle Beteiligten für ihren Einsatz !!!</a:t>
            </a:r>
            <a:endParaRPr lang="de-DE" sz="2400" b="1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84784"/>
            <a:ext cx="4968553" cy="4910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2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äsentation FAI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 FAIR</Template>
  <TotalTime>0</TotalTime>
  <Words>215</Words>
  <Application>Microsoft Office PowerPoint</Application>
  <PresentationFormat>Bildschirmpräsentation (4:3)</PresentationFormat>
  <Paragraphs>57</Paragraphs>
  <Slides>9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0" baseType="lpstr">
      <vt:lpstr>Präsentation FAIR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Statusbericht WPL</dc:title>
  <dc:creator>Carsten Omet</dc:creator>
  <cp:lastModifiedBy>bwalasek</cp:lastModifiedBy>
  <cp:revision>314</cp:revision>
  <cp:lastPrinted>2013-03-07T15:53:14Z</cp:lastPrinted>
  <dcterms:created xsi:type="dcterms:W3CDTF">2012-01-26T15:37:08Z</dcterms:created>
  <dcterms:modified xsi:type="dcterms:W3CDTF">2013-05-07T06:51:48Z</dcterms:modified>
</cp:coreProperties>
</file>