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Heckhalle</a:t>
            </a:r>
            <a:br>
              <a:rPr lang="de-DE" dirty="0" smtClean="0"/>
            </a:br>
            <a:r>
              <a:rPr lang="de-DE" dirty="0" smtClean="0"/>
              <a:t>Aufbauplanung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8</a:t>
            </a:r>
            <a:r>
              <a:rPr lang="de-DE" dirty="0" smtClean="0"/>
              <a:t>. Februar 2018</a:t>
            </a:r>
          </a:p>
          <a:p>
            <a:r>
              <a:rPr lang="de-DE" sz="1600" dirty="0" smtClean="0"/>
              <a:t>Neu: Lagerflächen mit Gitterzaun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61860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Heckhalle HL - Gesamtansicht</a:t>
            </a:r>
            <a:r>
              <a:rPr lang="de-DE" dirty="0"/>
              <a:t/>
            </a:r>
            <a:br>
              <a:rPr lang="de-DE" dirty="0"/>
            </a:br>
            <a:r>
              <a:rPr lang="de-DE" sz="2200" dirty="0"/>
              <a:t>https://web-docs.gsi.de/~ga_www/GSI_Bau_WEB/gsi_e10.html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" y="1295400"/>
            <a:ext cx="9094304" cy="5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172200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5918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Werkzeug-</a:t>
            </a:r>
          </a:p>
          <a:p>
            <a:pPr algn="ctr"/>
            <a:r>
              <a:rPr lang="de-DE" sz="1200" dirty="0" err="1" smtClean="0"/>
              <a:t>lager</a:t>
            </a:r>
            <a:r>
              <a:rPr lang="de-DE" sz="1200" dirty="0" smtClean="0"/>
              <a:t> </a:t>
            </a:r>
            <a:endParaRPr lang="de-DE" sz="1200" dirty="0"/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Fluchweg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4x Tische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19200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 smtClean="0"/>
              <a:t>Bestückte</a:t>
            </a:r>
          </a:p>
          <a:p>
            <a:r>
              <a:rPr lang="de-DE" sz="1200" b="1" dirty="0" smtClean="0"/>
              <a:t>Kammern</a:t>
            </a:r>
          </a:p>
          <a:p>
            <a:endParaRPr lang="de-DE" sz="12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Arbeitsfläche</a:t>
            </a:r>
          </a:p>
          <a:p>
            <a:endParaRPr lang="de-DE" sz="1200" dirty="0" smtClean="0"/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7" y="4961005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 rot="5400000">
            <a:off x="95918" y="5806086"/>
            <a:ext cx="736768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Schränke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53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 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255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8835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/>
              <a:t>b</a:t>
            </a:r>
            <a:r>
              <a:rPr lang="de-DE" sz="1200" b="1" dirty="0" smtClean="0"/>
              <a:t>estückte</a:t>
            </a:r>
          </a:p>
          <a:p>
            <a:r>
              <a:rPr lang="de-DE" sz="1200" b="1" dirty="0" smtClean="0"/>
              <a:t>Kammern / Antriebe, Mechanik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Montage/Test</a:t>
            </a:r>
          </a:p>
          <a:p>
            <a:r>
              <a:rPr lang="de-DE" sz="1200" b="1" dirty="0" smtClean="0"/>
              <a:t>CF400 Diagnose</a:t>
            </a:r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7" y="4961005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BPM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Teststand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Grabstein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008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</a:p>
          <a:p>
            <a:endParaRPr lang="de-DE" dirty="0"/>
          </a:p>
          <a:p>
            <a:r>
              <a:rPr lang="de-DE" dirty="0" smtClean="0"/>
              <a:t>Aktualisierung: 18. Aug. 2016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</p:spTree>
    <p:extLst>
      <p:ext uri="{BB962C8B-B14F-4D97-AF65-F5344CB8AC3E}">
        <p14:creationId xmlns:p14="http://schemas.microsoft.com/office/powerpoint/2010/main" val="84405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770800" y="5556000"/>
            <a:ext cx="1144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590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8835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/>
              <a:t>b</a:t>
            </a:r>
            <a:r>
              <a:rPr lang="de-DE" sz="1200" b="1" dirty="0" smtClean="0"/>
              <a:t>estückte</a:t>
            </a:r>
          </a:p>
          <a:p>
            <a:r>
              <a:rPr lang="de-DE" sz="1200" b="1" dirty="0" smtClean="0"/>
              <a:t>Kammern / Antriebe, Mechanik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Montage/Test</a:t>
            </a:r>
          </a:p>
          <a:p>
            <a:r>
              <a:rPr lang="de-DE" sz="1200" b="1" dirty="0" smtClean="0"/>
              <a:t>CF400 Diagnose</a:t>
            </a:r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08801" y="5927013"/>
            <a:ext cx="1061999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2814047" y="5253864"/>
            <a:ext cx="1077507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BPM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Teststand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Grabstein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396914" y="1373910"/>
            <a:ext cx="30748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dirty="0" smtClean="0"/>
              <a:t>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März 2017 (</a:t>
            </a:r>
            <a:r>
              <a:rPr lang="de-DE" dirty="0" err="1" smtClean="0"/>
              <a:t>RoFi</a:t>
            </a:r>
            <a:r>
              <a:rPr lang="de-DE" dirty="0" smtClean="0"/>
              <a:t>, AR, </a:t>
            </a:r>
          </a:p>
          <a:p>
            <a:r>
              <a:rPr lang="de-DE" dirty="0" err="1" smtClean="0"/>
              <a:t>Brühne</a:t>
            </a:r>
            <a:r>
              <a:rPr lang="de-DE" dirty="0" smtClean="0"/>
              <a:t>, Friedrich)</a:t>
            </a:r>
          </a:p>
          <a:p>
            <a:r>
              <a:rPr lang="de-DE" dirty="0" smtClean="0"/>
              <a:t>Abtrennung von Lagerflächen </a:t>
            </a:r>
          </a:p>
          <a:p>
            <a:r>
              <a:rPr lang="de-DE" dirty="0" smtClean="0"/>
              <a:t>durch </a:t>
            </a:r>
            <a:r>
              <a:rPr lang="de-DE" dirty="0" smtClean="0"/>
              <a:t>Gitterzäune (rote Linien)</a:t>
            </a:r>
          </a:p>
          <a:p>
            <a:endParaRPr lang="de-DE" dirty="0"/>
          </a:p>
          <a:p>
            <a:r>
              <a:rPr lang="de-DE" dirty="0" smtClean="0"/>
              <a:t>Aktualisierung: </a:t>
            </a:r>
            <a:r>
              <a:rPr lang="de-DE" dirty="0" smtClean="0"/>
              <a:t>8. Feb. 2018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2" name="Rechteck 1"/>
          <p:cNvSpPr/>
          <p:nvPr/>
        </p:nvSpPr>
        <p:spPr>
          <a:xfrm rot="5400000">
            <a:off x="2790825" y="3495675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3</a:t>
            </a:r>
            <a:endParaRPr lang="de-DE" sz="1100" dirty="0"/>
          </a:p>
        </p:txBody>
      </p:sp>
      <p:sp>
        <p:nvSpPr>
          <p:cNvPr id="62" name="Rechteck 61"/>
          <p:cNvSpPr/>
          <p:nvPr/>
        </p:nvSpPr>
        <p:spPr>
          <a:xfrm>
            <a:off x="2170950" y="276251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2</a:t>
            </a:r>
            <a:endParaRPr lang="de-DE" sz="1100" dirty="0"/>
          </a:p>
        </p:txBody>
      </p:sp>
      <p:sp>
        <p:nvSpPr>
          <p:cNvPr id="66" name="Rechteck 65"/>
          <p:cNvSpPr/>
          <p:nvPr/>
        </p:nvSpPr>
        <p:spPr>
          <a:xfrm rot="5400000">
            <a:off x="114299" y="287655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1</a:t>
            </a:r>
            <a:endParaRPr lang="de-DE" sz="1100" dirty="0"/>
          </a:p>
        </p:txBody>
      </p:sp>
      <p:sp>
        <p:nvSpPr>
          <p:cNvPr id="74" name="Rechteck 73"/>
          <p:cNvSpPr/>
          <p:nvPr/>
        </p:nvSpPr>
        <p:spPr>
          <a:xfrm>
            <a:off x="1390642" y="2733517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0" name="Rechteck 79"/>
          <p:cNvSpPr/>
          <p:nvPr/>
        </p:nvSpPr>
        <p:spPr>
          <a:xfrm rot="5400000">
            <a:off x="201292" y="4689164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2" name="Rechteck 81"/>
          <p:cNvSpPr/>
          <p:nvPr/>
        </p:nvSpPr>
        <p:spPr>
          <a:xfrm>
            <a:off x="6034043" y="4229959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3" name="Rechteck 82"/>
          <p:cNvSpPr/>
          <p:nvPr/>
        </p:nvSpPr>
        <p:spPr>
          <a:xfrm>
            <a:off x="6034043" y="451350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</a:t>
            </a:r>
            <a:endParaRPr 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4171320"/>
            <a:ext cx="1580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Telefon + Netzwerk</a:t>
            </a:r>
            <a:endParaRPr lang="de-DE" sz="1400" dirty="0"/>
          </a:p>
        </p:txBody>
      </p:sp>
      <p:sp>
        <p:nvSpPr>
          <p:cNvPr id="84" name="Textfeld 83"/>
          <p:cNvSpPr txBox="1"/>
          <p:nvPr/>
        </p:nvSpPr>
        <p:spPr>
          <a:xfrm>
            <a:off x="6728490" y="4454867"/>
            <a:ext cx="2290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CEE Kombi</a:t>
            </a:r>
          </a:p>
          <a:p>
            <a:r>
              <a:rPr lang="de-DE" sz="1400" dirty="0" smtClean="0"/>
              <a:t>2x 16A / 400 V</a:t>
            </a:r>
          </a:p>
          <a:p>
            <a:r>
              <a:rPr lang="de-DE" sz="1400" dirty="0" smtClean="0"/>
              <a:t>4x 230 V, </a:t>
            </a:r>
            <a:r>
              <a:rPr lang="de-DE" sz="1400" dirty="0"/>
              <a:t>e</a:t>
            </a:r>
            <a:r>
              <a:rPr lang="de-DE" sz="1400" dirty="0" smtClean="0"/>
              <a:t>inzeln abgesichert</a:t>
            </a:r>
            <a:endParaRPr lang="de-DE" sz="14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342068" y="4514543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304800" y="4482767"/>
            <a:ext cx="13911" cy="109419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5867400" y="5399162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6747540" y="5257047"/>
            <a:ext cx="2256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Container: Kanal Steckdosen</a:t>
            </a:r>
            <a:endParaRPr lang="de-DE" sz="1400" dirty="0"/>
          </a:p>
        </p:txBody>
      </p:sp>
      <p:sp>
        <p:nvSpPr>
          <p:cNvPr id="88" name="Textfeld 87"/>
          <p:cNvSpPr txBox="1"/>
          <p:nvPr/>
        </p:nvSpPr>
        <p:spPr>
          <a:xfrm>
            <a:off x="6705600" y="3820609"/>
            <a:ext cx="217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Anschluss/Unterverteilung</a:t>
            </a:r>
            <a:endParaRPr lang="de-DE" sz="1400" dirty="0"/>
          </a:p>
        </p:txBody>
      </p:sp>
      <p:sp>
        <p:nvSpPr>
          <p:cNvPr id="89" name="Rechteck 88"/>
          <p:cNvSpPr/>
          <p:nvPr/>
        </p:nvSpPr>
        <p:spPr>
          <a:xfrm>
            <a:off x="6024519" y="3893100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sp>
        <p:nvSpPr>
          <p:cNvPr id="90" name="Rechteck 89"/>
          <p:cNvSpPr/>
          <p:nvPr/>
        </p:nvSpPr>
        <p:spPr>
          <a:xfrm>
            <a:off x="2566387" y="6120851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342974" y="2728976"/>
            <a:ext cx="9827" cy="17855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3352801" y="4482767"/>
            <a:ext cx="605318" cy="11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leichschenkliges Dreieck 20"/>
          <p:cNvSpPr/>
          <p:nvPr/>
        </p:nvSpPr>
        <p:spPr>
          <a:xfrm>
            <a:off x="3433052" y="4325208"/>
            <a:ext cx="295838" cy="1603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2770800" y="4961005"/>
            <a:ext cx="0" cy="5949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/>
          <p:cNvSpPr/>
          <p:nvPr/>
        </p:nvSpPr>
        <p:spPr>
          <a:xfrm>
            <a:off x="1756022" y="4949400"/>
            <a:ext cx="1077507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cxnSp>
        <p:nvCxnSpPr>
          <p:cNvPr id="93" name="Gerade Verbindung 92"/>
          <p:cNvCxnSpPr/>
          <p:nvPr/>
        </p:nvCxnSpPr>
        <p:spPr>
          <a:xfrm flipH="1">
            <a:off x="3505200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2680800" y="4949400"/>
            <a:ext cx="12843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>
            <a:off x="2956879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4203574" y="5400350"/>
            <a:ext cx="119334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Schiebetür</a:t>
            </a:r>
            <a:endParaRPr lang="de-DE" dirty="0"/>
          </a:p>
        </p:txBody>
      </p:sp>
      <p:cxnSp>
        <p:nvCxnSpPr>
          <p:cNvPr id="2054" name="Gerade Verbindung mit Pfeil 2053"/>
          <p:cNvCxnSpPr/>
          <p:nvPr/>
        </p:nvCxnSpPr>
        <p:spPr>
          <a:xfrm flipH="1" flipV="1">
            <a:off x="3915450" y="5042265"/>
            <a:ext cx="427950" cy="36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4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 rot="5400000">
            <a:off x="1073399" y="3136426"/>
            <a:ext cx="4320001" cy="180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13" name="Rechteck 12"/>
          <p:cNvSpPr/>
          <p:nvPr/>
        </p:nvSpPr>
        <p:spPr>
          <a:xfrm rot="5400000">
            <a:off x="-726601" y="3136428"/>
            <a:ext cx="4320001" cy="180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4953000" y="2133600"/>
            <a:ext cx="345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Grobe Maße des Doppelcontainers</a:t>
            </a:r>
          </a:p>
          <a:p>
            <a:r>
              <a:rPr lang="de-DE" dirty="0" smtClean="0"/>
              <a:t>6 m x 4.8 m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533399" y="5360403"/>
            <a:ext cx="762001" cy="836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BPM </a:t>
            </a:r>
          </a:p>
          <a:p>
            <a:pPr algn="ctr"/>
            <a:r>
              <a:rPr lang="de-DE" dirty="0" smtClean="0"/>
              <a:t>Test</a:t>
            </a:r>
          </a:p>
          <a:p>
            <a:pPr algn="ctr"/>
            <a:r>
              <a:rPr lang="de-DE" dirty="0" smtClean="0"/>
              <a:t>stand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 rot="16200000">
            <a:off x="279481" y="4521119"/>
            <a:ext cx="1078248" cy="5704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BPM </a:t>
            </a:r>
          </a:p>
          <a:p>
            <a:pPr algn="ctr"/>
            <a:r>
              <a:rPr lang="de-DE" sz="1400" dirty="0" smtClean="0"/>
              <a:t>Arbeitsplatz</a:t>
            </a:r>
            <a:endParaRPr lang="de-DE" sz="1400" dirty="0"/>
          </a:p>
        </p:txBody>
      </p:sp>
      <p:sp>
        <p:nvSpPr>
          <p:cNvPr id="17" name="Rechteck 16"/>
          <p:cNvSpPr/>
          <p:nvPr/>
        </p:nvSpPr>
        <p:spPr>
          <a:xfrm>
            <a:off x="3352800" y="1981200"/>
            <a:ext cx="762001" cy="836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Fräse</a:t>
            </a:r>
          </a:p>
          <a:p>
            <a:pPr algn="ctr"/>
            <a:r>
              <a:rPr lang="de-DE" dirty="0"/>
              <a:t>1</a:t>
            </a:r>
            <a:endParaRPr lang="de-DE" dirty="0" smtClean="0"/>
          </a:p>
        </p:txBody>
      </p:sp>
      <p:sp>
        <p:nvSpPr>
          <p:cNvPr id="18" name="Rechteck 17"/>
          <p:cNvSpPr/>
          <p:nvPr/>
        </p:nvSpPr>
        <p:spPr>
          <a:xfrm>
            <a:off x="3371399" y="2819400"/>
            <a:ext cx="762001" cy="836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Fräse</a:t>
            </a:r>
          </a:p>
          <a:p>
            <a:pPr algn="ctr"/>
            <a:r>
              <a:rPr lang="de-DE" dirty="0" smtClean="0"/>
              <a:t>2</a:t>
            </a:r>
          </a:p>
        </p:txBody>
      </p:sp>
      <p:sp>
        <p:nvSpPr>
          <p:cNvPr id="19" name="Rechteck 18"/>
          <p:cNvSpPr/>
          <p:nvPr/>
        </p:nvSpPr>
        <p:spPr>
          <a:xfrm rot="16200000">
            <a:off x="-350259" y="2795171"/>
            <a:ext cx="2373649" cy="5704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Arbeitsplätze</a:t>
            </a:r>
          </a:p>
        </p:txBody>
      </p:sp>
      <p:sp>
        <p:nvSpPr>
          <p:cNvPr id="20" name="Rechteck 19"/>
          <p:cNvSpPr/>
          <p:nvPr/>
        </p:nvSpPr>
        <p:spPr>
          <a:xfrm>
            <a:off x="1219200" y="1893551"/>
            <a:ext cx="2057400" cy="3924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Arbeitsplätze</a:t>
            </a:r>
          </a:p>
        </p:txBody>
      </p:sp>
      <p:sp>
        <p:nvSpPr>
          <p:cNvPr id="21" name="Rechteck 20"/>
          <p:cNvSpPr/>
          <p:nvPr/>
        </p:nvSpPr>
        <p:spPr>
          <a:xfrm>
            <a:off x="523874" y="1600199"/>
            <a:ext cx="3609526" cy="245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Fenster</a:t>
            </a:r>
          </a:p>
        </p:txBody>
      </p:sp>
      <p:sp>
        <p:nvSpPr>
          <p:cNvPr id="22" name="Rechteck 21"/>
          <p:cNvSpPr/>
          <p:nvPr/>
        </p:nvSpPr>
        <p:spPr>
          <a:xfrm>
            <a:off x="3233399" y="6196429"/>
            <a:ext cx="704399" cy="245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Tür</a:t>
            </a:r>
          </a:p>
        </p:txBody>
      </p:sp>
      <p:cxnSp>
        <p:nvCxnSpPr>
          <p:cNvPr id="24" name="Gerade Verbindung 23"/>
          <p:cNvCxnSpPr/>
          <p:nvPr/>
        </p:nvCxnSpPr>
        <p:spPr>
          <a:xfrm>
            <a:off x="4343400" y="4756427"/>
            <a:ext cx="0" cy="144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4572000" y="5360403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 m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295400" y="5791200"/>
            <a:ext cx="1828801" cy="38672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Schränke</a:t>
            </a:r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 rot="16200000">
            <a:off x="3007039" y="4376465"/>
            <a:ext cx="1828801" cy="38672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Schränke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698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Bildschirmpräsentation (4:3)</PresentationFormat>
  <Paragraphs>161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 Theme</vt:lpstr>
      <vt:lpstr>Heckhalle Aufbauplanung</vt:lpstr>
      <vt:lpstr>Heckhalle HL - Gesamtansicht https://web-docs.gsi.de/~ga_www/GSI_Bau_WEB/gsi_e10.html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Reiter, Andreas Dr.</dc:creator>
  <cp:lastModifiedBy>Reiter, Andreas Dr.</cp:lastModifiedBy>
  <cp:revision>60</cp:revision>
  <cp:lastPrinted>2016-06-22T10:39:06Z</cp:lastPrinted>
  <dcterms:created xsi:type="dcterms:W3CDTF">2006-08-16T00:00:00Z</dcterms:created>
  <dcterms:modified xsi:type="dcterms:W3CDTF">2018-02-08T08:52:20Z</dcterms:modified>
</cp:coreProperties>
</file>