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1" r:id="rId6"/>
    <p:sldId id="262" r:id="rId7"/>
    <p:sldId id="260" r:id="rId8"/>
    <p:sldId id="259" r:id="rId9"/>
    <p:sldId id="258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Heckhalle</a:t>
            </a:r>
            <a:br>
              <a:rPr lang="de-DE" dirty="0" smtClean="0"/>
            </a:br>
            <a:r>
              <a:rPr lang="de-DE" dirty="0" smtClean="0"/>
              <a:t>Aufbauplanung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12. August 2020</a:t>
            </a:r>
          </a:p>
          <a:p>
            <a:r>
              <a:rPr lang="de-DE" sz="1600" dirty="0" smtClean="0"/>
              <a:t>Neu: zukünftige Flächennutzung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6186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Heckhalle HL - Gesamtansicht</a:t>
            </a:r>
            <a:r>
              <a:rPr lang="de-DE" dirty="0"/>
              <a:t/>
            </a:r>
            <a:br>
              <a:rPr lang="de-DE" dirty="0"/>
            </a:br>
            <a:r>
              <a:rPr lang="de-DE" sz="2200" dirty="0"/>
              <a:t>https://web-docs.gsi.de/~ga_www/GSI_Bau_WEB/gsi_e10.html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" y="1295400"/>
            <a:ext cx="9094304" cy="5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158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BEA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770800" y="5556000"/>
            <a:ext cx="1144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590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2133600" y="2762516"/>
            <a:ext cx="914400" cy="514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CR </a:t>
            </a:r>
            <a:r>
              <a:rPr lang="de-DE" sz="1200" b="1" dirty="0" err="1" smtClean="0">
                <a:solidFill>
                  <a:schemeClr val="tx1"/>
                </a:solidFill>
              </a:rPr>
              <a:t>Stoch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Kühlung</a:t>
            </a:r>
          </a:p>
        </p:txBody>
      </p:sp>
      <p:sp>
        <p:nvSpPr>
          <p:cNvPr id="68" name="Rechteck 67"/>
          <p:cNvSpPr/>
          <p:nvPr/>
        </p:nvSpPr>
        <p:spPr>
          <a:xfrm>
            <a:off x="1752600" y="6019800"/>
            <a:ext cx="1018200" cy="228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876249" y="3414092"/>
            <a:ext cx="1697625" cy="439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Abgezäuntes Lager</a:t>
            </a:r>
          </a:p>
        </p:txBody>
      </p:sp>
      <p:sp>
        <p:nvSpPr>
          <p:cNvPr id="70" name="Rechteck 69"/>
          <p:cNvSpPr/>
          <p:nvPr/>
        </p:nvSpPr>
        <p:spPr>
          <a:xfrm>
            <a:off x="2814047" y="5103341"/>
            <a:ext cx="1077507" cy="441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Abgezäuntes 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Regale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Lager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 Vermessung </a:t>
            </a:r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</a:t>
            </a:r>
            <a:r>
              <a:rPr lang="de-DE" sz="1200" b="1" dirty="0">
                <a:solidFill>
                  <a:schemeClr val="tx1"/>
                </a:solidFill>
              </a:rPr>
              <a:t>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</a:t>
            </a:r>
          </a:p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stand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396914" y="1373910"/>
            <a:ext cx="3536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Korrektur der Raumeinteilung nach </a:t>
            </a:r>
          </a:p>
          <a:p>
            <a:r>
              <a:rPr lang="de-DE" dirty="0" smtClean="0"/>
              <a:t>Ausstattung der Halle</a:t>
            </a:r>
          </a:p>
          <a:p>
            <a:endParaRPr lang="de-DE" dirty="0"/>
          </a:p>
          <a:p>
            <a:r>
              <a:rPr lang="de-DE" dirty="0" smtClean="0"/>
              <a:t>Aktualisierung: 12. August 2020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  <p:sp>
        <p:nvSpPr>
          <p:cNvPr id="2" name="Rechteck 1"/>
          <p:cNvSpPr/>
          <p:nvPr/>
        </p:nvSpPr>
        <p:spPr>
          <a:xfrm>
            <a:off x="2133600" y="3390900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3</a:t>
            </a:r>
            <a:endParaRPr lang="de-DE" sz="1100" dirty="0"/>
          </a:p>
        </p:txBody>
      </p:sp>
      <p:sp>
        <p:nvSpPr>
          <p:cNvPr id="66" name="Rechteck 65"/>
          <p:cNvSpPr/>
          <p:nvPr/>
        </p:nvSpPr>
        <p:spPr>
          <a:xfrm rot="5400000">
            <a:off x="114299" y="2876550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1</a:t>
            </a:r>
            <a:endParaRPr lang="de-DE" sz="1100" dirty="0"/>
          </a:p>
        </p:txBody>
      </p:sp>
      <p:sp>
        <p:nvSpPr>
          <p:cNvPr id="80" name="Rechteck 79"/>
          <p:cNvSpPr/>
          <p:nvPr/>
        </p:nvSpPr>
        <p:spPr>
          <a:xfrm rot="5400000">
            <a:off x="201292" y="4689164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2" name="Rechteck 81"/>
          <p:cNvSpPr/>
          <p:nvPr/>
        </p:nvSpPr>
        <p:spPr>
          <a:xfrm>
            <a:off x="6034043" y="4229959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3" name="Rechteck 82"/>
          <p:cNvSpPr/>
          <p:nvPr/>
        </p:nvSpPr>
        <p:spPr>
          <a:xfrm>
            <a:off x="6034043" y="451350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</a:t>
            </a:r>
            <a:endParaRPr 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4171320"/>
            <a:ext cx="1580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Telefon + Netzwerk</a:t>
            </a:r>
            <a:endParaRPr lang="de-DE" sz="1400" dirty="0"/>
          </a:p>
        </p:txBody>
      </p:sp>
      <p:sp>
        <p:nvSpPr>
          <p:cNvPr id="84" name="Textfeld 83"/>
          <p:cNvSpPr txBox="1"/>
          <p:nvPr/>
        </p:nvSpPr>
        <p:spPr>
          <a:xfrm>
            <a:off x="6728490" y="4454867"/>
            <a:ext cx="2290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CEE Kombi</a:t>
            </a:r>
          </a:p>
          <a:p>
            <a:r>
              <a:rPr lang="de-DE" sz="1400" dirty="0" smtClean="0"/>
              <a:t>2x 16A / 400 V</a:t>
            </a:r>
          </a:p>
          <a:p>
            <a:r>
              <a:rPr lang="de-DE" sz="1400" dirty="0" smtClean="0"/>
              <a:t>4x 230 V, </a:t>
            </a:r>
            <a:r>
              <a:rPr lang="de-DE" sz="1400" dirty="0"/>
              <a:t>e</a:t>
            </a:r>
            <a:r>
              <a:rPr lang="de-DE" sz="1400" dirty="0" smtClean="0"/>
              <a:t>inzeln abgesichert</a:t>
            </a:r>
            <a:endParaRPr lang="de-DE" sz="14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342068" y="4514543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304800" y="4482767"/>
            <a:ext cx="13911" cy="109419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5867400" y="5399162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6747540" y="5257047"/>
            <a:ext cx="2256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Container: Kanal Steckdosen</a:t>
            </a:r>
            <a:endParaRPr lang="de-DE" sz="1400" dirty="0"/>
          </a:p>
        </p:txBody>
      </p:sp>
      <p:sp>
        <p:nvSpPr>
          <p:cNvPr id="88" name="Textfeld 87"/>
          <p:cNvSpPr txBox="1"/>
          <p:nvPr/>
        </p:nvSpPr>
        <p:spPr>
          <a:xfrm>
            <a:off x="6705600" y="3820609"/>
            <a:ext cx="217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Anschluss/Unterverteilung</a:t>
            </a:r>
            <a:endParaRPr lang="de-DE" sz="1400" dirty="0"/>
          </a:p>
        </p:txBody>
      </p:sp>
      <p:sp>
        <p:nvSpPr>
          <p:cNvPr id="89" name="Rechteck 88"/>
          <p:cNvSpPr/>
          <p:nvPr/>
        </p:nvSpPr>
        <p:spPr>
          <a:xfrm>
            <a:off x="6024519" y="3893100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sp>
        <p:nvSpPr>
          <p:cNvPr id="90" name="Rechteck 89"/>
          <p:cNvSpPr/>
          <p:nvPr/>
        </p:nvSpPr>
        <p:spPr>
          <a:xfrm>
            <a:off x="2566387" y="6120851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3342974" y="2728976"/>
            <a:ext cx="9827" cy="17855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3352801" y="4482767"/>
            <a:ext cx="605318" cy="114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leichschenkliges Dreieck 20"/>
          <p:cNvSpPr/>
          <p:nvPr/>
        </p:nvSpPr>
        <p:spPr>
          <a:xfrm>
            <a:off x="3433052" y="4325208"/>
            <a:ext cx="295838" cy="16033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2770800" y="4961005"/>
            <a:ext cx="0" cy="59499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1756022" y="4949400"/>
            <a:ext cx="758577" cy="23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cxnSp>
        <p:nvCxnSpPr>
          <p:cNvPr id="93" name="Gerade Verbindung 92"/>
          <p:cNvCxnSpPr/>
          <p:nvPr/>
        </p:nvCxnSpPr>
        <p:spPr>
          <a:xfrm flipH="1">
            <a:off x="3505200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2680800" y="4949400"/>
            <a:ext cx="12843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>
            <a:off x="2956879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4203574" y="5400350"/>
            <a:ext cx="119334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Schiebetür</a:t>
            </a:r>
            <a:endParaRPr lang="de-DE" dirty="0"/>
          </a:p>
        </p:txBody>
      </p:sp>
      <p:cxnSp>
        <p:nvCxnSpPr>
          <p:cNvPr id="2054" name="Gerade Verbindung mit Pfeil 2053"/>
          <p:cNvCxnSpPr/>
          <p:nvPr/>
        </p:nvCxnSpPr>
        <p:spPr>
          <a:xfrm flipH="1" flipV="1">
            <a:off x="3915450" y="5042265"/>
            <a:ext cx="427950" cy="367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hteck 95"/>
          <p:cNvSpPr/>
          <p:nvPr/>
        </p:nvSpPr>
        <p:spPr>
          <a:xfrm rot="5400000">
            <a:off x="2289511" y="5178089"/>
            <a:ext cx="682378" cy="23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97" name="Rechteck 96"/>
          <p:cNvSpPr/>
          <p:nvPr/>
        </p:nvSpPr>
        <p:spPr>
          <a:xfrm rot="5400000">
            <a:off x="1167713" y="3709087"/>
            <a:ext cx="1398373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98" name="Rechteck 97"/>
          <p:cNvSpPr/>
          <p:nvPr/>
        </p:nvSpPr>
        <p:spPr>
          <a:xfrm rot="5400000">
            <a:off x="2312513" y="3783489"/>
            <a:ext cx="1245973" cy="23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100" name="Rechteck 99"/>
          <p:cNvSpPr/>
          <p:nvPr/>
        </p:nvSpPr>
        <p:spPr>
          <a:xfrm rot="5400000">
            <a:off x="1777313" y="3480489"/>
            <a:ext cx="1245973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Material-</a:t>
            </a:r>
          </a:p>
          <a:p>
            <a:pPr algn="ctr"/>
            <a:r>
              <a:rPr lang="de-DE" sz="1200" b="1" dirty="0" err="1" smtClean="0">
                <a:solidFill>
                  <a:schemeClr val="tx1"/>
                </a:solidFill>
              </a:rPr>
              <a:t>lager</a:t>
            </a:r>
            <a:endParaRPr lang="de-DE" sz="1200" b="1" dirty="0" smtClean="0">
              <a:solidFill>
                <a:schemeClr val="tx1"/>
              </a:solidFill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1752600" y="2762516"/>
            <a:ext cx="762000" cy="514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CR </a:t>
            </a:r>
            <a:r>
              <a:rPr lang="de-DE" sz="1200" b="1" dirty="0" err="1" smtClean="0">
                <a:solidFill>
                  <a:schemeClr val="tx1"/>
                </a:solidFill>
              </a:rPr>
              <a:t>Stoch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Kühlung</a:t>
            </a:r>
          </a:p>
        </p:txBody>
      </p:sp>
      <p:sp>
        <p:nvSpPr>
          <p:cNvPr id="101" name="Rechteck 100"/>
          <p:cNvSpPr/>
          <p:nvPr/>
        </p:nvSpPr>
        <p:spPr>
          <a:xfrm>
            <a:off x="2514600" y="2762516"/>
            <a:ext cx="533400" cy="514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Racks</a:t>
            </a:r>
          </a:p>
        </p:txBody>
      </p:sp>
      <p:sp>
        <p:nvSpPr>
          <p:cNvPr id="62" name="Rechteck 61"/>
          <p:cNvSpPr/>
          <p:nvPr/>
        </p:nvSpPr>
        <p:spPr>
          <a:xfrm>
            <a:off x="2133600" y="2667000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2</a:t>
            </a:r>
            <a:endParaRPr lang="de-DE" sz="1100" dirty="0"/>
          </a:p>
        </p:txBody>
      </p:sp>
      <p:sp>
        <p:nvSpPr>
          <p:cNvPr id="74" name="Rechteck 73"/>
          <p:cNvSpPr/>
          <p:nvPr/>
        </p:nvSpPr>
        <p:spPr>
          <a:xfrm>
            <a:off x="1390642" y="2733517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3" name="Textfeld 2"/>
          <p:cNvSpPr txBox="1"/>
          <p:nvPr/>
        </p:nvSpPr>
        <p:spPr>
          <a:xfrm>
            <a:off x="2819400" y="1752600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Notausgang</a:t>
            </a:r>
            <a:r>
              <a:rPr lang="en-GB" sz="1400" b="1" dirty="0" smtClean="0"/>
              <a:t> </a:t>
            </a:r>
          </a:p>
          <a:p>
            <a:r>
              <a:rPr lang="en-GB" sz="1400" b="1" dirty="0" err="1" smtClean="0"/>
              <a:t>Rückseite</a:t>
            </a:r>
            <a:endParaRPr lang="en-GB" sz="1400" b="1" dirty="0"/>
          </a:p>
        </p:txBody>
      </p:sp>
      <p:sp>
        <p:nvSpPr>
          <p:cNvPr id="102" name="Textfeld 101"/>
          <p:cNvSpPr txBox="1"/>
          <p:nvPr/>
        </p:nvSpPr>
        <p:spPr>
          <a:xfrm>
            <a:off x="2971800" y="1905000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Notausgang</a:t>
            </a:r>
            <a:r>
              <a:rPr lang="en-GB" sz="1400" b="1" dirty="0" smtClean="0"/>
              <a:t> </a:t>
            </a:r>
          </a:p>
          <a:p>
            <a:r>
              <a:rPr lang="en-GB" sz="1400" b="1" dirty="0" err="1" smtClean="0"/>
              <a:t>Rückseite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6770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158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BEA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770800" y="5556000"/>
            <a:ext cx="1144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590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82910" y="355720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10 m</a:t>
            </a:r>
            <a:endParaRPr lang="de-DE" sz="10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2600" y="2762516"/>
            <a:ext cx="762000" cy="514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CR </a:t>
            </a:r>
            <a:r>
              <a:rPr lang="de-DE" sz="1200" b="1" dirty="0" err="1" smtClean="0">
                <a:solidFill>
                  <a:schemeClr val="tx1"/>
                </a:solidFill>
              </a:rPr>
              <a:t>Stoch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Kühlung</a:t>
            </a:r>
          </a:p>
        </p:txBody>
      </p:sp>
      <p:sp>
        <p:nvSpPr>
          <p:cNvPr id="68" name="Rechteck 67"/>
          <p:cNvSpPr/>
          <p:nvPr/>
        </p:nvSpPr>
        <p:spPr>
          <a:xfrm>
            <a:off x="1752600" y="6019800"/>
            <a:ext cx="838200" cy="2285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 2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952450" y="3414092"/>
            <a:ext cx="1697625" cy="439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Abgezäunte Stellfläche</a:t>
            </a:r>
          </a:p>
        </p:txBody>
      </p:sp>
      <p:sp>
        <p:nvSpPr>
          <p:cNvPr id="70" name="Rechteck 69"/>
          <p:cNvSpPr/>
          <p:nvPr/>
        </p:nvSpPr>
        <p:spPr>
          <a:xfrm>
            <a:off x="2814047" y="5103341"/>
            <a:ext cx="1077507" cy="441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Abgezäunte Stellfläche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304800" y="5583001"/>
            <a:ext cx="914400" cy="2843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 3 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 Vermessung </a:t>
            </a:r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</a:t>
            </a:r>
            <a:r>
              <a:rPr lang="de-DE" sz="1200" b="1" dirty="0">
                <a:solidFill>
                  <a:schemeClr val="tx1"/>
                </a:solidFill>
              </a:rPr>
              <a:t>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</a:t>
            </a:r>
          </a:p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stand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396914" y="1373910"/>
            <a:ext cx="3536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Korrektur der Raumeinteilung nach </a:t>
            </a:r>
          </a:p>
          <a:p>
            <a:r>
              <a:rPr lang="de-DE" dirty="0" smtClean="0"/>
              <a:t>Ausstattung der Halle</a:t>
            </a:r>
          </a:p>
          <a:p>
            <a:endParaRPr lang="de-DE" dirty="0"/>
          </a:p>
          <a:p>
            <a:r>
              <a:rPr lang="de-DE" dirty="0" smtClean="0"/>
              <a:t>Aktualisierung: 12. August 2020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 4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342068" y="4514543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304800" y="4482767"/>
            <a:ext cx="13911" cy="109419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6705600" y="3820609"/>
            <a:ext cx="217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Anschluss/Unterverteilung</a:t>
            </a:r>
            <a:endParaRPr lang="de-DE" sz="1400" dirty="0"/>
          </a:p>
        </p:txBody>
      </p:sp>
      <p:sp>
        <p:nvSpPr>
          <p:cNvPr id="89" name="Rechteck 88"/>
          <p:cNvSpPr/>
          <p:nvPr/>
        </p:nvSpPr>
        <p:spPr>
          <a:xfrm>
            <a:off x="6024519" y="3893100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sp>
        <p:nvSpPr>
          <p:cNvPr id="90" name="Rechteck 89"/>
          <p:cNvSpPr/>
          <p:nvPr/>
        </p:nvSpPr>
        <p:spPr>
          <a:xfrm>
            <a:off x="2566387" y="6120851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3342974" y="2728976"/>
            <a:ext cx="9827" cy="17855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3352801" y="4482767"/>
            <a:ext cx="605318" cy="114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leichschenkliges Dreieck 20"/>
          <p:cNvSpPr/>
          <p:nvPr/>
        </p:nvSpPr>
        <p:spPr>
          <a:xfrm>
            <a:off x="3433052" y="4325208"/>
            <a:ext cx="295838" cy="16033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2770800" y="4961005"/>
            <a:ext cx="0" cy="59499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1756022" y="4949400"/>
            <a:ext cx="758577" cy="232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 5</a:t>
            </a:r>
          </a:p>
        </p:txBody>
      </p:sp>
      <p:cxnSp>
        <p:nvCxnSpPr>
          <p:cNvPr id="93" name="Gerade Verbindung 92"/>
          <p:cNvCxnSpPr/>
          <p:nvPr/>
        </p:nvCxnSpPr>
        <p:spPr>
          <a:xfrm flipH="1">
            <a:off x="3505200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2680800" y="4949400"/>
            <a:ext cx="12843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>
            <a:off x="2956879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4203574" y="5400350"/>
            <a:ext cx="119334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Schiebetür</a:t>
            </a:r>
            <a:endParaRPr lang="de-DE" dirty="0"/>
          </a:p>
        </p:txBody>
      </p:sp>
      <p:cxnSp>
        <p:nvCxnSpPr>
          <p:cNvPr id="2054" name="Gerade Verbindung mit Pfeil 2053"/>
          <p:cNvCxnSpPr/>
          <p:nvPr/>
        </p:nvCxnSpPr>
        <p:spPr>
          <a:xfrm flipH="1" flipV="1">
            <a:off x="3915450" y="5042265"/>
            <a:ext cx="427950" cy="367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hteck 95"/>
          <p:cNvSpPr/>
          <p:nvPr/>
        </p:nvSpPr>
        <p:spPr>
          <a:xfrm rot="5400000">
            <a:off x="2289511" y="5178089"/>
            <a:ext cx="682378" cy="232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 6</a:t>
            </a:r>
          </a:p>
        </p:txBody>
      </p:sp>
      <p:sp>
        <p:nvSpPr>
          <p:cNvPr id="97" name="Rechteck 96"/>
          <p:cNvSpPr/>
          <p:nvPr/>
        </p:nvSpPr>
        <p:spPr>
          <a:xfrm rot="5400000">
            <a:off x="1243914" y="3785288"/>
            <a:ext cx="1245972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 7</a:t>
            </a:r>
          </a:p>
        </p:txBody>
      </p:sp>
      <p:sp>
        <p:nvSpPr>
          <p:cNvPr id="98" name="Rechteck 97"/>
          <p:cNvSpPr/>
          <p:nvPr/>
        </p:nvSpPr>
        <p:spPr>
          <a:xfrm rot="5400000">
            <a:off x="2312513" y="3783489"/>
            <a:ext cx="1245973" cy="232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 8</a:t>
            </a:r>
          </a:p>
        </p:txBody>
      </p:sp>
      <p:sp>
        <p:nvSpPr>
          <p:cNvPr id="100" name="Rechteck 99"/>
          <p:cNvSpPr/>
          <p:nvPr/>
        </p:nvSpPr>
        <p:spPr>
          <a:xfrm rot="5400000">
            <a:off x="1777313" y="3480489"/>
            <a:ext cx="1245973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Material-</a:t>
            </a:r>
          </a:p>
          <a:p>
            <a:pPr algn="ctr"/>
            <a:r>
              <a:rPr lang="de-DE" sz="1200" b="1" dirty="0" err="1" smtClean="0">
                <a:solidFill>
                  <a:schemeClr val="tx1"/>
                </a:solidFill>
              </a:rPr>
              <a:t>lager</a:t>
            </a:r>
            <a:endParaRPr lang="de-DE" sz="1200" b="1" dirty="0" smtClean="0">
              <a:solidFill>
                <a:schemeClr val="tx1"/>
              </a:solidFill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304800" y="6019800"/>
            <a:ext cx="944520" cy="2843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 1 </a:t>
            </a:r>
          </a:p>
        </p:txBody>
      </p:sp>
      <p:sp>
        <p:nvSpPr>
          <p:cNvPr id="79" name="Rechteck 78"/>
          <p:cNvSpPr/>
          <p:nvPr/>
        </p:nvSpPr>
        <p:spPr>
          <a:xfrm>
            <a:off x="2514600" y="2762516"/>
            <a:ext cx="533400" cy="514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Racks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2819400" y="1752600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Notausgang</a:t>
            </a:r>
            <a:r>
              <a:rPr lang="en-GB" sz="1400" b="1" dirty="0" smtClean="0"/>
              <a:t> </a:t>
            </a:r>
          </a:p>
          <a:p>
            <a:r>
              <a:rPr lang="en-GB" sz="1400" b="1" dirty="0" err="1" smtClean="0"/>
              <a:t>Rückseite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7627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 rot="5400000">
            <a:off x="1073399" y="3136426"/>
            <a:ext cx="4320001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13" name="Rechteck 12"/>
          <p:cNvSpPr/>
          <p:nvPr/>
        </p:nvSpPr>
        <p:spPr>
          <a:xfrm rot="5400000">
            <a:off x="-726601" y="3136428"/>
            <a:ext cx="4320001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4953000" y="2133600"/>
            <a:ext cx="3451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Grobe Maße des Doppelcontainers</a:t>
            </a:r>
          </a:p>
          <a:p>
            <a:r>
              <a:rPr lang="de-DE" dirty="0" smtClean="0"/>
              <a:t>6 m x 4.8 m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533400" y="4267200"/>
            <a:ext cx="762001" cy="83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Fräse</a:t>
            </a:r>
          </a:p>
          <a:p>
            <a:pPr algn="ctr"/>
            <a:r>
              <a:rPr lang="de-DE" dirty="0"/>
              <a:t>1</a:t>
            </a:r>
            <a:endParaRPr lang="de-DE" dirty="0" smtClean="0"/>
          </a:p>
        </p:txBody>
      </p:sp>
      <p:sp>
        <p:nvSpPr>
          <p:cNvPr id="19" name="Rechteck 18"/>
          <p:cNvSpPr/>
          <p:nvPr/>
        </p:nvSpPr>
        <p:spPr>
          <a:xfrm rot="16200000">
            <a:off x="-350259" y="2795171"/>
            <a:ext cx="2373649" cy="5704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Arbeitsplätze</a:t>
            </a:r>
          </a:p>
        </p:txBody>
      </p:sp>
      <p:sp>
        <p:nvSpPr>
          <p:cNvPr id="20" name="Rechteck 19"/>
          <p:cNvSpPr/>
          <p:nvPr/>
        </p:nvSpPr>
        <p:spPr>
          <a:xfrm>
            <a:off x="1219200" y="1893551"/>
            <a:ext cx="2057400" cy="3924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Arbeitsplätze</a:t>
            </a:r>
          </a:p>
        </p:txBody>
      </p:sp>
      <p:sp>
        <p:nvSpPr>
          <p:cNvPr id="21" name="Rechteck 20"/>
          <p:cNvSpPr/>
          <p:nvPr/>
        </p:nvSpPr>
        <p:spPr>
          <a:xfrm>
            <a:off x="523874" y="1600199"/>
            <a:ext cx="3609526" cy="245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Fenster</a:t>
            </a:r>
          </a:p>
        </p:txBody>
      </p:sp>
      <p:sp>
        <p:nvSpPr>
          <p:cNvPr id="22" name="Rechteck 21"/>
          <p:cNvSpPr/>
          <p:nvPr/>
        </p:nvSpPr>
        <p:spPr>
          <a:xfrm>
            <a:off x="3233399" y="6196429"/>
            <a:ext cx="704399" cy="245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Tür</a:t>
            </a:r>
          </a:p>
        </p:txBody>
      </p:sp>
      <p:cxnSp>
        <p:nvCxnSpPr>
          <p:cNvPr id="24" name="Gerade Verbindung 23"/>
          <p:cNvCxnSpPr/>
          <p:nvPr/>
        </p:nvCxnSpPr>
        <p:spPr>
          <a:xfrm>
            <a:off x="4343400" y="4756427"/>
            <a:ext cx="0" cy="144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572000" y="536040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 m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1600200" y="5715000"/>
            <a:ext cx="1524001" cy="4629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Schränke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 rot="16200000">
            <a:off x="3010987" y="4380410"/>
            <a:ext cx="1750427" cy="45720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Regale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 rot="16200000">
            <a:off x="2974661" y="2587937"/>
            <a:ext cx="1828801" cy="4629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Regale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533400" y="5715000"/>
            <a:ext cx="1066800" cy="45720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Regal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698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158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770800" y="5556000"/>
            <a:ext cx="1144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590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Arbeitsbank</a:t>
            </a:r>
          </a:p>
        </p:txBody>
      </p:sp>
      <p:sp>
        <p:nvSpPr>
          <p:cNvPr id="68" name="Rechteck 67"/>
          <p:cNvSpPr/>
          <p:nvPr/>
        </p:nvSpPr>
        <p:spPr>
          <a:xfrm>
            <a:off x="1752600" y="6019800"/>
            <a:ext cx="1018200" cy="228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876249" y="3414092"/>
            <a:ext cx="1697625" cy="439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Abgezäuntes Lager</a:t>
            </a:r>
          </a:p>
        </p:txBody>
      </p:sp>
      <p:sp>
        <p:nvSpPr>
          <p:cNvPr id="70" name="Rechteck 69"/>
          <p:cNvSpPr/>
          <p:nvPr/>
        </p:nvSpPr>
        <p:spPr>
          <a:xfrm>
            <a:off x="2814047" y="5103341"/>
            <a:ext cx="1077507" cy="441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Abgezäuntes 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Lager / BPM Teststand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 Vermessung </a:t>
            </a:r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</a:t>
            </a:r>
            <a:r>
              <a:rPr lang="de-DE" sz="1200" b="1" dirty="0">
                <a:solidFill>
                  <a:schemeClr val="tx1"/>
                </a:solidFill>
              </a:rPr>
              <a:t>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</a:t>
            </a:r>
          </a:p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stand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396914" y="1373910"/>
            <a:ext cx="3536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Korrektur der Raumeinteilung nach </a:t>
            </a:r>
          </a:p>
          <a:p>
            <a:r>
              <a:rPr lang="de-DE" dirty="0" smtClean="0"/>
              <a:t>Ausstattung der Halle</a:t>
            </a:r>
          </a:p>
          <a:p>
            <a:endParaRPr lang="de-DE" dirty="0"/>
          </a:p>
          <a:p>
            <a:r>
              <a:rPr lang="de-DE" dirty="0" smtClean="0"/>
              <a:t>Aktualisierung: 27. Jan. 2019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  <p:sp>
        <p:nvSpPr>
          <p:cNvPr id="2" name="Rechteck 1"/>
          <p:cNvSpPr/>
          <p:nvPr/>
        </p:nvSpPr>
        <p:spPr>
          <a:xfrm rot="5400000">
            <a:off x="2253038" y="3434137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3</a:t>
            </a:r>
            <a:endParaRPr lang="de-DE" sz="1100" dirty="0"/>
          </a:p>
        </p:txBody>
      </p:sp>
      <p:sp>
        <p:nvSpPr>
          <p:cNvPr id="62" name="Rechteck 61"/>
          <p:cNvSpPr/>
          <p:nvPr/>
        </p:nvSpPr>
        <p:spPr>
          <a:xfrm>
            <a:off x="2170950" y="276251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2</a:t>
            </a:r>
            <a:endParaRPr lang="de-DE" sz="1100" dirty="0"/>
          </a:p>
        </p:txBody>
      </p:sp>
      <p:sp>
        <p:nvSpPr>
          <p:cNvPr id="66" name="Rechteck 65"/>
          <p:cNvSpPr/>
          <p:nvPr/>
        </p:nvSpPr>
        <p:spPr>
          <a:xfrm rot="5400000">
            <a:off x="114299" y="2876550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1</a:t>
            </a:r>
            <a:endParaRPr lang="de-DE" sz="1100" dirty="0"/>
          </a:p>
        </p:txBody>
      </p:sp>
      <p:sp>
        <p:nvSpPr>
          <p:cNvPr id="74" name="Rechteck 73"/>
          <p:cNvSpPr/>
          <p:nvPr/>
        </p:nvSpPr>
        <p:spPr>
          <a:xfrm>
            <a:off x="1390642" y="2733517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0" name="Rechteck 79"/>
          <p:cNvSpPr/>
          <p:nvPr/>
        </p:nvSpPr>
        <p:spPr>
          <a:xfrm rot="5400000">
            <a:off x="201292" y="4689164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2" name="Rechteck 81"/>
          <p:cNvSpPr/>
          <p:nvPr/>
        </p:nvSpPr>
        <p:spPr>
          <a:xfrm>
            <a:off x="6034043" y="4229959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3" name="Rechteck 82"/>
          <p:cNvSpPr/>
          <p:nvPr/>
        </p:nvSpPr>
        <p:spPr>
          <a:xfrm>
            <a:off x="6034043" y="451350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</a:t>
            </a:r>
            <a:endParaRPr 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4171320"/>
            <a:ext cx="1580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Telefon + Netzwerk</a:t>
            </a:r>
            <a:endParaRPr lang="de-DE" sz="1400" dirty="0"/>
          </a:p>
        </p:txBody>
      </p:sp>
      <p:sp>
        <p:nvSpPr>
          <p:cNvPr id="84" name="Textfeld 83"/>
          <p:cNvSpPr txBox="1"/>
          <p:nvPr/>
        </p:nvSpPr>
        <p:spPr>
          <a:xfrm>
            <a:off x="6728490" y="4454867"/>
            <a:ext cx="2290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CEE Kombi</a:t>
            </a:r>
          </a:p>
          <a:p>
            <a:r>
              <a:rPr lang="de-DE" sz="1400" dirty="0" smtClean="0"/>
              <a:t>2x 16A / 400 V</a:t>
            </a:r>
          </a:p>
          <a:p>
            <a:r>
              <a:rPr lang="de-DE" sz="1400" dirty="0" smtClean="0"/>
              <a:t>4x 230 V, </a:t>
            </a:r>
            <a:r>
              <a:rPr lang="de-DE" sz="1400" dirty="0"/>
              <a:t>e</a:t>
            </a:r>
            <a:r>
              <a:rPr lang="de-DE" sz="1400" dirty="0" smtClean="0"/>
              <a:t>inzeln abgesichert</a:t>
            </a:r>
            <a:endParaRPr lang="de-DE" sz="14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342068" y="4514543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304800" y="4482767"/>
            <a:ext cx="13911" cy="109419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5867400" y="5399162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6747540" y="5257047"/>
            <a:ext cx="2256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Container: Kanal Steckdosen</a:t>
            </a:r>
            <a:endParaRPr lang="de-DE" sz="1400" dirty="0"/>
          </a:p>
        </p:txBody>
      </p:sp>
      <p:sp>
        <p:nvSpPr>
          <p:cNvPr id="88" name="Textfeld 87"/>
          <p:cNvSpPr txBox="1"/>
          <p:nvPr/>
        </p:nvSpPr>
        <p:spPr>
          <a:xfrm>
            <a:off x="6705600" y="3820609"/>
            <a:ext cx="217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Anschluss/Unterverteilung</a:t>
            </a:r>
            <a:endParaRPr lang="de-DE" sz="1400" dirty="0"/>
          </a:p>
        </p:txBody>
      </p:sp>
      <p:sp>
        <p:nvSpPr>
          <p:cNvPr id="89" name="Rechteck 88"/>
          <p:cNvSpPr/>
          <p:nvPr/>
        </p:nvSpPr>
        <p:spPr>
          <a:xfrm>
            <a:off x="6024519" y="3893100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sp>
        <p:nvSpPr>
          <p:cNvPr id="90" name="Rechteck 89"/>
          <p:cNvSpPr/>
          <p:nvPr/>
        </p:nvSpPr>
        <p:spPr>
          <a:xfrm>
            <a:off x="2566387" y="6120851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3342974" y="2728976"/>
            <a:ext cx="9827" cy="17855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3352801" y="4482767"/>
            <a:ext cx="605318" cy="114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leichschenkliges Dreieck 20"/>
          <p:cNvSpPr/>
          <p:nvPr/>
        </p:nvSpPr>
        <p:spPr>
          <a:xfrm>
            <a:off x="3433052" y="4325208"/>
            <a:ext cx="295838" cy="16033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2770800" y="4961005"/>
            <a:ext cx="0" cy="59499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1756022" y="4949400"/>
            <a:ext cx="758577" cy="23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cxnSp>
        <p:nvCxnSpPr>
          <p:cNvPr id="93" name="Gerade Verbindung 92"/>
          <p:cNvCxnSpPr/>
          <p:nvPr/>
        </p:nvCxnSpPr>
        <p:spPr>
          <a:xfrm flipH="1">
            <a:off x="3505200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2680800" y="4949400"/>
            <a:ext cx="12843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>
            <a:off x="2956879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4203574" y="5400350"/>
            <a:ext cx="119334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Schiebetür</a:t>
            </a:r>
            <a:endParaRPr lang="de-DE" dirty="0"/>
          </a:p>
        </p:txBody>
      </p:sp>
      <p:cxnSp>
        <p:nvCxnSpPr>
          <p:cNvPr id="2054" name="Gerade Verbindung mit Pfeil 2053"/>
          <p:cNvCxnSpPr/>
          <p:nvPr/>
        </p:nvCxnSpPr>
        <p:spPr>
          <a:xfrm flipH="1" flipV="1">
            <a:off x="3915450" y="5042265"/>
            <a:ext cx="427950" cy="367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hteck 95"/>
          <p:cNvSpPr/>
          <p:nvPr/>
        </p:nvSpPr>
        <p:spPr>
          <a:xfrm rot="5400000">
            <a:off x="2289511" y="5178089"/>
            <a:ext cx="682378" cy="23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97" name="Rechteck 96"/>
          <p:cNvSpPr/>
          <p:nvPr/>
        </p:nvSpPr>
        <p:spPr>
          <a:xfrm rot="5400000">
            <a:off x="1167713" y="3709087"/>
            <a:ext cx="1398373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98" name="Rechteck 97"/>
          <p:cNvSpPr/>
          <p:nvPr/>
        </p:nvSpPr>
        <p:spPr>
          <a:xfrm rot="5400000">
            <a:off x="2236313" y="3707288"/>
            <a:ext cx="1398373" cy="23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cxnSp>
        <p:nvCxnSpPr>
          <p:cNvPr id="99" name="Gerade Verbindung mit Pfeil 98"/>
          <p:cNvCxnSpPr/>
          <p:nvPr/>
        </p:nvCxnSpPr>
        <p:spPr>
          <a:xfrm>
            <a:off x="1752600" y="3048000"/>
            <a:ext cx="12954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00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770800" y="5556000"/>
            <a:ext cx="1144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590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Arbeitsbank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88350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/>
              <a:t>b</a:t>
            </a:r>
            <a:r>
              <a:rPr lang="de-DE" sz="1200" b="1" dirty="0" smtClean="0"/>
              <a:t>estückte</a:t>
            </a:r>
          </a:p>
          <a:p>
            <a:r>
              <a:rPr lang="de-DE" sz="1200" b="1" dirty="0" smtClean="0"/>
              <a:t>Kammern / Antriebe, Mechanik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Montage/Test</a:t>
            </a:r>
          </a:p>
          <a:p>
            <a:r>
              <a:rPr lang="de-DE" sz="1200" b="1" dirty="0" smtClean="0"/>
              <a:t>CF400 Diagnose</a:t>
            </a:r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08801" y="5927013"/>
            <a:ext cx="1061999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876249" y="3414092"/>
            <a:ext cx="1697625" cy="439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Lagerfläche</a:t>
            </a:r>
          </a:p>
        </p:txBody>
      </p:sp>
      <p:sp>
        <p:nvSpPr>
          <p:cNvPr id="70" name="Rechteck 69"/>
          <p:cNvSpPr/>
          <p:nvPr/>
        </p:nvSpPr>
        <p:spPr>
          <a:xfrm>
            <a:off x="2814047" y="5253864"/>
            <a:ext cx="1077507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BPM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Teststand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Grabstein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396914" y="1373910"/>
            <a:ext cx="30748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dirty="0" smtClean="0"/>
              <a:t>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März 2017 (</a:t>
            </a:r>
            <a:r>
              <a:rPr lang="de-DE" dirty="0" err="1" smtClean="0"/>
              <a:t>RoFi</a:t>
            </a:r>
            <a:r>
              <a:rPr lang="de-DE" dirty="0" smtClean="0"/>
              <a:t>, AR, </a:t>
            </a:r>
          </a:p>
          <a:p>
            <a:r>
              <a:rPr lang="de-DE" dirty="0" err="1" smtClean="0"/>
              <a:t>Brühne</a:t>
            </a:r>
            <a:r>
              <a:rPr lang="de-DE" dirty="0" smtClean="0"/>
              <a:t>, Friedrich)</a:t>
            </a:r>
          </a:p>
          <a:p>
            <a:r>
              <a:rPr lang="de-DE" dirty="0" smtClean="0"/>
              <a:t>Abtrennung von Lagerflächen </a:t>
            </a:r>
          </a:p>
          <a:p>
            <a:r>
              <a:rPr lang="de-DE" dirty="0" smtClean="0"/>
              <a:t>durch Gitterzäune (rote Linien)</a:t>
            </a:r>
          </a:p>
          <a:p>
            <a:endParaRPr lang="de-DE" dirty="0"/>
          </a:p>
          <a:p>
            <a:r>
              <a:rPr lang="de-DE" dirty="0" smtClean="0"/>
              <a:t>Aktualisierung: 8. Feb. 2018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  <p:sp>
        <p:nvSpPr>
          <p:cNvPr id="2" name="Rechteck 1"/>
          <p:cNvSpPr/>
          <p:nvPr/>
        </p:nvSpPr>
        <p:spPr>
          <a:xfrm rot="5400000">
            <a:off x="2790825" y="3495675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3</a:t>
            </a:r>
            <a:endParaRPr lang="de-DE" sz="1100" dirty="0"/>
          </a:p>
        </p:txBody>
      </p:sp>
      <p:sp>
        <p:nvSpPr>
          <p:cNvPr id="62" name="Rechteck 61"/>
          <p:cNvSpPr/>
          <p:nvPr/>
        </p:nvSpPr>
        <p:spPr>
          <a:xfrm>
            <a:off x="2170950" y="276251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2</a:t>
            </a:r>
            <a:endParaRPr lang="de-DE" sz="1100" dirty="0"/>
          </a:p>
        </p:txBody>
      </p:sp>
      <p:sp>
        <p:nvSpPr>
          <p:cNvPr id="66" name="Rechteck 65"/>
          <p:cNvSpPr/>
          <p:nvPr/>
        </p:nvSpPr>
        <p:spPr>
          <a:xfrm rot="5400000">
            <a:off x="114299" y="2876550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1</a:t>
            </a:r>
            <a:endParaRPr lang="de-DE" sz="1100" dirty="0"/>
          </a:p>
        </p:txBody>
      </p:sp>
      <p:sp>
        <p:nvSpPr>
          <p:cNvPr id="74" name="Rechteck 73"/>
          <p:cNvSpPr/>
          <p:nvPr/>
        </p:nvSpPr>
        <p:spPr>
          <a:xfrm>
            <a:off x="1390642" y="2733517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0" name="Rechteck 79"/>
          <p:cNvSpPr/>
          <p:nvPr/>
        </p:nvSpPr>
        <p:spPr>
          <a:xfrm rot="5400000">
            <a:off x="201292" y="4689164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2" name="Rechteck 81"/>
          <p:cNvSpPr/>
          <p:nvPr/>
        </p:nvSpPr>
        <p:spPr>
          <a:xfrm>
            <a:off x="6034043" y="4229959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3" name="Rechteck 82"/>
          <p:cNvSpPr/>
          <p:nvPr/>
        </p:nvSpPr>
        <p:spPr>
          <a:xfrm>
            <a:off x="6034043" y="451350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</a:t>
            </a:r>
            <a:endParaRPr 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4171320"/>
            <a:ext cx="1580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Telefon + Netzwerk</a:t>
            </a:r>
            <a:endParaRPr lang="de-DE" sz="1400" dirty="0"/>
          </a:p>
        </p:txBody>
      </p:sp>
      <p:sp>
        <p:nvSpPr>
          <p:cNvPr id="84" name="Textfeld 83"/>
          <p:cNvSpPr txBox="1"/>
          <p:nvPr/>
        </p:nvSpPr>
        <p:spPr>
          <a:xfrm>
            <a:off x="6728490" y="4454867"/>
            <a:ext cx="2290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CEE Kombi</a:t>
            </a:r>
          </a:p>
          <a:p>
            <a:r>
              <a:rPr lang="de-DE" sz="1400" dirty="0" smtClean="0"/>
              <a:t>2x 16A / 400 V</a:t>
            </a:r>
          </a:p>
          <a:p>
            <a:r>
              <a:rPr lang="de-DE" sz="1400" dirty="0" smtClean="0"/>
              <a:t>4x 230 V, </a:t>
            </a:r>
            <a:r>
              <a:rPr lang="de-DE" sz="1400" dirty="0"/>
              <a:t>e</a:t>
            </a:r>
            <a:r>
              <a:rPr lang="de-DE" sz="1400" dirty="0" smtClean="0"/>
              <a:t>inzeln abgesichert</a:t>
            </a:r>
            <a:endParaRPr lang="de-DE" sz="14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342068" y="4514543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304800" y="4482767"/>
            <a:ext cx="13911" cy="109419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5867400" y="5399162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6747540" y="5257047"/>
            <a:ext cx="2256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Container: Kanal Steckdosen</a:t>
            </a:r>
            <a:endParaRPr lang="de-DE" sz="1400" dirty="0"/>
          </a:p>
        </p:txBody>
      </p:sp>
      <p:sp>
        <p:nvSpPr>
          <p:cNvPr id="88" name="Textfeld 87"/>
          <p:cNvSpPr txBox="1"/>
          <p:nvPr/>
        </p:nvSpPr>
        <p:spPr>
          <a:xfrm>
            <a:off x="6705600" y="3820609"/>
            <a:ext cx="217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Anschluss/Unterverteilung</a:t>
            </a:r>
            <a:endParaRPr lang="de-DE" sz="1400" dirty="0"/>
          </a:p>
        </p:txBody>
      </p:sp>
      <p:sp>
        <p:nvSpPr>
          <p:cNvPr id="89" name="Rechteck 88"/>
          <p:cNvSpPr/>
          <p:nvPr/>
        </p:nvSpPr>
        <p:spPr>
          <a:xfrm>
            <a:off x="6024519" y="3893100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sp>
        <p:nvSpPr>
          <p:cNvPr id="90" name="Rechteck 89"/>
          <p:cNvSpPr/>
          <p:nvPr/>
        </p:nvSpPr>
        <p:spPr>
          <a:xfrm>
            <a:off x="2566387" y="6120851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3342974" y="2728976"/>
            <a:ext cx="9827" cy="17855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3352801" y="4482767"/>
            <a:ext cx="605318" cy="114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leichschenkliges Dreieck 20"/>
          <p:cNvSpPr/>
          <p:nvPr/>
        </p:nvSpPr>
        <p:spPr>
          <a:xfrm>
            <a:off x="3433052" y="4325208"/>
            <a:ext cx="295838" cy="16033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2770800" y="4961005"/>
            <a:ext cx="0" cy="59499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1756022" y="4949400"/>
            <a:ext cx="1077507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cxnSp>
        <p:nvCxnSpPr>
          <p:cNvPr id="93" name="Gerade Verbindung 92"/>
          <p:cNvCxnSpPr/>
          <p:nvPr/>
        </p:nvCxnSpPr>
        <p:spPr>
          <a:xfrm flipH="1">
            <a:off x="3505200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2680800" y="4949400"/>
            <a:ext cx="12843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>
            <a:off x="2956879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4203574" y="5400350"/>
            <a:ext cx="119334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Schiebetür</a:t>
            </a:r>
            <a:endParaRPr lang="de-DE" dirty="0"/>
          </a:p>
        </p:txBody>
      </p:sp>
      <p:cxnSp>
        <p:nvCxnSpPr>
          <p:cNvPr id="2054" name="Gerade Verbindung mit Pfeil 2053"/>
          <p:cNvCxnSpPr/>
          <p:nvPr/>
        </p:nvCxnSpPr>
        <p:spPr>
          <a:xfrm flipH="1" flipV="1">
            <a:off x="3915450" y="5042265"/>
            <a:ext cx="427950" cy="367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44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971800" y="5556000"/>
            <a:ext cx="943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791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452799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5400000">
            <a:off x="3155413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Arbeitsbank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88350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/>
              <a:t>b</a:t>
            </a:r>
            <a:r>
              <a:rPr lang="de-DE" sz="1200" b="1" dirty="0" smtClean="0"/>
              <a:t>estückte</a:t>
            </a:r>
          </a:p>
          <a:p>
            <a:r>
              <a:rPr lang="de-DE" sz="1200" b="1" dirty="0" smtClean="0"/>
              <a:t>Kammern / Antriebe, Mechanik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Montage/Test</a:t>
            </a:r>
          </a:p>
          <a:p>
            <a:r>
              <a:rPr lang="de-DE" sz="1200" b="1" dirty="0" smtClean="0"/>
              <a:t>CF400 Diagnose</a:t>
            </a:r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83575" y="592701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804168" y="3342011"/>
            <a:ext cx="1697625" cy="583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Gitterkäfig</a:t>
            </a:r>
          </a:p>
        </p:txBody>
      </p:sp>
      <p:sp>
        <p:nvSpPr>
          <p:cNvPr id="70" name="Rechteck 69"/>
          <p:cNvSpPr/>
          <p:nvPr/>
        </p:nvSpPr>
        <p:spPr>
          <a:xfrm>
            <a:off x="1767638" y="4961004"/>
            <a:ext cx="901422" cy="296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Lager od.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BPM Teststand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715000" y="1829395"/>
            <a:ext cx="30008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Umplanung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21. Juni 2016(</a:t>
            </a:r>
            <a:r>
              <a:rPr lang="de-DE" dirty="0" err="1" smtClean="0"/>
              <a:t>RoFi</a:t>
            </a:r>
            <a:r>
              <a:rPr lang="de-DE" dirty="0" smtClean="0"/>
              <a:t>, CD, SF, AR)</a:t>
            </a:r>
          </a:p>
          <a:p>
            <a:endParaRPr lang="de-DE" dirty="0"/>
          </a:p>
          <a:p>
            <a:r>
              <a:rPr lang="de-DE" dirty="0" smtClean="0"/>
              <a:t>Aktualisierung: 18. Aug. 2016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  <p:sp>
        <p:nvSpPr>
          <p:cNvPr id="66" name="Rechteck 65"/>
          <p:cNvSpPr/>
          <p:nvPr/>
        </p:nvSpPr>
        <p:spPr>
          <a:xfrm>
            <a:off x="2971800" y="4955060"/>
            <a:ext cx="997409" cy="5936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Gitterkäfig</a:t>
            </a:r>
          </a:p>
        </p:txBody>
      </p:sp>
      <p:sp>
        <p:nvSpPr>
          <p:cNvPr id="71" name="Rechteck 70"/>
          <p:cNvSpPr/>
          <p:nvPr/>
        </p:nvSpPr>
        <p:spPr>
          <a:xfrm rot="5400000">
            <a:off x="2440886" y="5179114"/>
            <a:ext cx="749021" cy="296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tx1"/>
                </a:solidFill>
              </a:rPr>
              <a:t>Regal</a:t>
            </a:r>
          </a:p>
        </p:txBody>
      </p:sp>
    </p:spTree>
    <p:extLst>
      <p:ext uri="{BB962C8B-B14F-4D97-AF65-F5344CB8AC3E}">
        <p14:creationId xmlns:p14="http://schemas.microsoft.com/office/powerpoint/2010/main" val="84405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172200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5918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971800" y="5556000"/>
            <a:ext cx="943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Werkzeug-</a:t>
            </a:r>
          </a:p>
          <a:p>
            <a:pPr algn="ctr"/>
            <a:r>
              <a:rPr lang="de-DE" sz="1200" dirty="0" err="1" smtClean="0"/>
              <a:t>lager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Fluchweg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791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4x Tische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192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 smtClean="0"/>
              <a:t>Bestückte</a:t>
            </a:r>
          </a:p>
          <a:p>
            <a:r>
              <a:rPr lang="de-DE" sz="1200" b="1" dirty="0" smtClean="0"/>
              <a:t>Kammern</a:t>
            </a:r>
          </a:p>
          <a:p>
            <a:endParaRPr lang="de-DE" sz="1200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Arbeitsfläche</a:t>
            </a:r>
          </a:p>
          <a:p>
            <a:endParaRPr lang="de-DE" sz="1200" dirty="0" smtClean="0"/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83575" y="592701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950814" y="3488656"/>
            <a:ext cx="1697625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Regale</a:t>
            </a:r>
          </a:p>
        </p:txBody>
      </p:sp>
      <p:sp>
        <p:nvSpPr>
          <p:cNvPr id="70" name="Rechteck 69"/>
          <p:cNvSpPr/>
          <p:nvPr/>
        </p:nvSpPr>
        <p:spPr>
          <a:xfrm>
            <a:off x="1767637" y="4961005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 rot="5400000">
            <a:off x="95918" y="5806086"/>
            <a:ext cx="736768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Schränke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715000" y="1829395"/>
            <a:ext cx="3053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Umplanung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21. Juni 2016 (</a:t>
            </a:r>
            <a:r>
              <a:rPr lang="de-DE" dirty="0" err="1" smtClean="0"/>
              <a:t>RoFi</a:t>
            </a:r>
            <a:r>
              <a:rPr lang="de-DE" dirty="0" smtClean="0"/>
              <a:t>, CD, SF, AR)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255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763</Words>
  <Application>Microsoft Office PowerPoint</Application>
  <PresentationFormat>Bildschirmpräsentation (4:3)</PresentationFormat>
  <Paragraphs>321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Heckhalle Aufbauplanung</vt:lpstr>
      <vt:lpstr>Heckhalle HL - Gesamtansicht https://web-docs.gsi.de/~ga_www/GSI_Bau_WEB/gsi_e10.html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Reiter, Andreas Dr.</dc:creator>
  <cp:lastModifiedBy>localadmin_areiter</cp:lastModifiedBy>
  <cp:revision>81</cp:revision>
  <cp:lastPrinted>2016-06-22T10:39:06Z</cp:lastPrinted>
  <dcterms:created xsi:type="dcterms:W3CDTF">2006-08-16T00:00:00Z</dcterms:created>
  <dcterms:modified xsi:type="dcterms:W3CDTF">2020-08-17T12:16:03Z</dcterms:modified>
</cp:coreProperties>
</file>