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82" y="13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62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0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54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62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85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6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19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98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30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2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C62F7-DD35-489B-88E9-ADC436B657CC}" type="datetimeFigureOut">
              <a:rPr lang="de-DE" smtClean="0"/>
              <a:t>17.09.2014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B1F27-73F4-413B-8AE5-9980AA23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1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4" y="1314621"/>
            <a:ext cx="9144000" cy="421223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 rot="16200000">
            <a:off x="452056" y="2824594"/>
            <a:ext cx="48923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smtClean="0">
                <a:solidFill>
                  <a:schemeClr val="bg1"/>
                </a:solidFill>
              </a:rPr>
              <a:t>24V</a:t>
            </a:r>
            <a:endParaRPr lang="de-DE" sz="1500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 rot="16200000">
            <a:off x="275688" y="2827990"/>
            <a:ext cx="48923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smtClean="0">
                <a:solidFill>
                  <a:schemeClr val="bg1"/>
                </a:solidFill>
              </a:rPr>
              <a:t>24V</a:t>
            </a:r>
            <a:endParaRPr lang="de-DE" sz="1500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 rot="16200000">
            <a:off x="973305" y="2708696"/>
            <a:ext cx="73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</a:rPr>
              <a:t>Ground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 rot="16200000">
            <a:off x="757280" y="2716780"/>
            <a:ext cx="73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</a:rPr>
              <a:t>Ground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 rot="16200000">
            <a:off x="7021977" y="2712092"/>
            <a:ext cx="73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</a:rPr>
              <a:t>Ground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7886072" y="2716783"/>
            <a:ext cx="73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bg1"/>
                </a:solidFill>
              </a:rPr>
              <a:t>Ground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 rot="16200000">
            <a:off x="1487493" y="2835683"/>
            <a:ext cx="450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Pok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 rot="16200000">
            <a:off x="1969799" y="2918048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 rot="16200000">
            <a:off x="2136015" y="2885151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 rot="16200000">
            <a:off x="2331953" y="2885986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 rot="16200000">
            <a:off x="2440957" y="2849693"/>
            <a:ext cx="47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 rot="16200000">
            <a:off x="3270889" y="2909588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 rot="16200000">
            <a:off x="3404840" y="2864704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 rot="16200000">
            <a:off x="3626023" y="2882590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 rot="16200000">
            <a:off x="3766608" y="2830266"/>
            <a:ext cx="47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 rot="16200000">
            <a:off x="4554225" y="2910609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 rot="16200000">
            <a:off x="4689339" y="2873164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 rot="16200000">
            <a:off x="4891612" y="2886720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 rot="16200000">
            <a:off x="5062751" y="2841102"/>
            <a:ext cx="47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 rot="16200000">
            <a:off x="5791167" y="2930036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 rot="16200000">
            <a:off x="5962307" y="2891765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EI*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 rot="16200000">
            <a:off x="6125621" y="2903012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 rot="16200000">
            <a:off x="6286888" y="2856307"/>
            <a:ext cx="47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EO*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 rot="16200000">
            <a:off x="6979844" y="2882590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 rot="16200000">
            <a:off x="7843940" y="2873163"/>
            <a:ext cx="388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EO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 rot="16200000">
            <a:off x="8248708" y="2918048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35" name="Textfeld 34"/>
          <p:cNvSpPr txBox="1"/>
          <p:nvPr/>
        </p:nvSpPr>
        <p:spPr>
          <a:xfrm rot="16200000">
            <a:off x="2560077" y="2942984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37" name="Textfeld 36"/>
          <p:cNvSpPr txBox="1"/>
          <p:nvPr/>
        </p:nvSpPr>
        <p:spPr>
          <a:xfrm rot="16200000">
            <a:off x="3928228" y="2956678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38" name="Textfeld 37"/>
          <p:cNvSpPr txBox="1"/>
          <p:nvPr/>
        </p:nvSpPr>
        <p:spPr>
          <a:xfrm rot="16200000">
            <a:off x="5244116" y="2967515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39" name="Textfeld 38"/>
          <p:cNvSpPr txBox="1"/>
          <p:nvPr/>
        </p:nvSpPr>
        <p:spPr>
          <a:xfrm rot="16200000">
            <a:off x="6497559" y="2942984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40" name="Textfeld 39"/>
          <p:cNvSpPr txBox="1"/>
          <p:nvPr/>
        </p:nvSpPr>
        <p:spPr>
          <a:xfrm rot="16200000">
            <a:off x="7384612" y="2930036"/>
            <a:ext cx="73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Antrieb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891969" y="4437109"/>
            <a:ext cx="899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Fair PA 01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216839" y="4437112"/>
            <a:ext cx="899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Fair PA 02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582716" y="4437111"/>
            <a:ext cx="899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Fair PA 03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810062" y="4437110"/>
            <a:ext cx="899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Fair PA 04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968816" y="4437108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MSL 01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7869878" y="4437112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MSL 02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Lonsing, Rolf</dc:creator>
  <cp:lastModifiedBy>Lonsing, Rolf</cp:lastModifiedBy>
  <cp:revision>6</cp:revision>
  <dcterms:created xsi:type="dcterms:W3CDTF">2014-09-17T09:21:14Z</dcterms:created>
  <dcterms:modified xsi:type="dcterms:W3CDTF">2014-09-17T09:54:00Z</dcterms:modified>
</cp:coreProperties>
</file>