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82" d="100"/>
          <a:sy n="382" d="100"/>
        </p:scale>
        <p:origin x="5376" y="7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63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46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8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54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21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05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99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67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65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18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DDEB-4F2D-453D-8B2A-AEF0CEAFF8C9}" type="datetimeFigureOut">
              <a:rPr lang="de-DE" smtClean="0"/>
              <a:t>31.03.2014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B1610-110E-4E28-8FD4-7C520C084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7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93253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PWR</a:t>
            </a:r>
          </a:p>
          <a:p>
            <a:pPr algn="ctr"/>
            <a:endParaRPr 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650453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ET</a:t>
            </a:r>
          </a:p>
          <a:p>
            <a:pPr algn="ctr"/>
            <a:r>
              <a:rPr lang="de-DE" sz="1100" dirty="0" smtClean="0"/>
              <a:t>200M</a:t>
            </a:r>
            <a:endParaRPr lang="de-DE" sz="1100" dirty="0"/>
          </a:p>
        </p:txBody>
      </p:sp>
      <p:sp>
        <p:nvSpPr>
          <p:cNvPr id="9" name="Rechteck 8"/>
          <p:cNvSpPr/>
          <p:nvPr/>
        </p:nvSpPr>
        <p:spPr>
          <a:xfrm>
            <a:off x="1105313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8x DO</a:t>
            </a:r>
          </a:p>
          <a:p>
            <a:pPr algn="ctr"/>
            <a:endParaRPr lang="de-DE" sz="1100" dirty="0"/>
          </a:p>
        </p:txBody>
      </p:sp>
      <p:sp>
        <p:nvSpPr>
          <p:cNvPr id="10" name="Rechteck 9"/>
          <p:cNvSpPr/>
          <p:nvPr/>
        </p:nvSpPr>
        <p:spPr>
          <a:xfrm>
            <a:off x="1562513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16x</a:t>
            </a:r>
          </a:p>
          <a:p>
            <a:pPr algn="ctr"/>
            <a:r>
              <a:rPr lang="de-DE" sz="1100" dirty="0" smtClean="0"/>
              <a:t>DI</a:t>
            </a:r>
          </a:p>
          <a:p>
            <a:pPr algn="ctr"/>
            <a:endParaRPr lang="de-DE" sz="1100" dirty="0"/>
          </a:p>
        </p:txBody>
      </p:sp>
      <p:sp>
        <p:nvSpPr>
          <p:cNvPr id="11" name="Rechteck 10"/>
          <p:cNvSpPr/>
          <p:nvPr/>
        </p:nvSpPr>
        <p:spPr>
          <a:xfrm>
            <a:off x="2022053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16x</a:t>
            </a:r>
          </a:p>
          <a:p>
            <a:pPr algn="ctr"/>
            <a:r>
              <a:rPr lang="de-DE" sz="1100" dirty="0" smtClean="0"/>
              <a:t>DI</a:t>
            </a:r>
          </a:p>
          <a:p>
            <a:pPr algn="ctr"/>
            <a:endParaRPr lang="de-DE" sz="1100" dirty="0"/>
          </a:p>
        </p:txBody>
      </p:sp>
      <p:sp>
        <p:nvSpPr>
          <p:cNvPr id="18" name="Rechteck 17"/>
          <p:cNvSpPr/>
          <p:nvPr/>
        </p:nvSpPr>
        <p:spPr>
          <a:xfrm>
            <a:off x="1035263" y="188640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PWR</a:t>
            </a:r>
            <a:endParaRPr lang="de-DE" sz="1100" dirty="0"/>
          </a:p>
        </p:txBody>
      </p:sp>
      <p:sp>
        <p:nvSpPr>
          <p:cNvPr id="19" name="Rechteck 18"/>
          <p:cNvSpPr/>
          <p:nvPr/>
        </p:nvSpPr>
        <p:spPr>
          <a:xfrm>
            <a:off x="1490123" y="188640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S7 </a:t>
            </a:r>
            <a:r>
              <a:rPr lang="de-DE" sz="1200" dirty="0" smtClean="0"/>
              <a:t>315</a:t>
            </a:r>
            <a:endParaRPr lang="de-DE" sz="1200" dirty="0"/>
          </a:p>
        </p:txBody>
      </p:sp>
      <p:sp>
        <p:nvSpPr>
          <p:cNvPr id="20" name="Rechteck 19"/>
          <p:cNvSpPr/>
          <p:nvPr/>
        </p:nvSpPr>
        <p:spPr>
          <a:xfrm>
            <a:off x="1949663" y="190004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CP 343</a:t>
            </a:r>
            <a:endParaRPr lang="de-DE" sz="1200" dirty="0"/>
          </a:p>
        </p:txBody>
      </p:sp>
      <p:sp>
        <p:nvSpPr>
          <p:cNvPr id="21" name="Rechteck 20"/>
          <p:cNvSpPr/>
          <p:nvPr/>
        </p:nvSpPr>
        <p:spPr>
          <a:xfrm>
            <a:off x="2406863" y="188640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 err="1" smtClean="0"/>
              <a:t>switch</a:t>
            </a:r>
            <a:endParaRPr lang="de-DE" sz="800" dirty="0" smtClean="0"/>
          </a:p>
          <a:p>
            <a:pPr algn="ctr"/>
            <a:endParaRPr lang="de-DE" sz="1100" dirty="0"/>
          </a:p>
        </p:txBody>
      </p:sp>
      <p:sp>
        <p:nvSpPr>
          <p:cNvPr id="22" name="Rechteck 21"/>
          <p:cNvSpPr/>
          <p:nvPr/>
        </p:nvSpPr>
        <p:spPr>
          <a:xfrm>
            <a:off x="2864063" y="188640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Interlock</a:t>
            </a:r>
          </a:p>
          <a:p>
            <a:pPr algn="ctr"/>
            <a:r>
              <a:rPr lang="de-DE" sz="1100" dirty="0" smtClean="0"/>
              <a:t>Out</a:t>
            </a:r>
          </a:p>
          <a:p>
            <a:pPr algn="ctr"/>
            <a:endParaRPr lang="de-DE" sz="1100" dirty="0"/>
          </a:p>
        </p:txBody>
      </p:sp>
      <p:sp>
        <p:nvSpPr>
          <p:cNvPr id="3" name="Rechteck 2"/>
          <p:cNvSpPr/>
          <p:nvPr/>
        </p:nvSpPr>
        <p:spPr>
          <a:xfrm>
            <a:off x="421854" y="4885402"/>
            <a:ext cx="49982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00" dirty="0" smtClean="0">
              <a:solidFill>
                <a:schemeClr val="tx1"/>
              </a:solidFill>
            </a:endParaRPr>
          </a:p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 24V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PWR</a:t>
            </a:r>
          </a:p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107653" y="4885947"/>
            <a:ext cx="49982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00" dirty="0" smtClean="0">
              <a:solidFill>
                <a:schemeClr val="tx1"/>
              </a:solidFill>
            </a:endParaRPr>
          </a:p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 24V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PWR</a:t>
            </a:r>
          </a:p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698338" y="5375158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SixFold</a:t>
            </a:r>
            <a:endParaRPr lang="de-DE" sz="1200" dirty="0" smtClean="0"/>
          </a:p>
          <a:p>
            <a:pPr algn="ctr"/>
            <a:r>
              <a:rPr lang="de-DE" sz="1200" dirty="0" err="1" smtClean="0"/>
              <a:t>Node</a:t>
            </a:r>
            <a:endParaRPr lang="de-DE" sz="1200" dirty="0"/>
          </a:p>
        </p:txBody>
      </p:sp>
      <p:sp>
        <p:nvSpPr>
          <p:cNvPr id="17" name="Rechteck 16"/>
          <p:cNvSpPr/>
          <p:nvPr/>
        </p:nvSpPr>
        <p:spPr>
          <a:xfrm>
            <a:off x="3321263" y="188640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Interlock</a:t>
            </a:r>
          </a:p>
          <a:p>
            <a:pPr algn="ctr"/>
            <a:r>
              <a:rPr lang="de-DE" sz="1100" dirty="0" smtClean="0"/>
              <a:t>Out</a:t>
            </a:r>
          </a:p>
          <a:p>
            <a:pPr algn="ctr"/>
            <a:endParaRPr lang="de-DE" sz="1100" dirty="0"/>
          </a:p>
        </p:txBody>
      </p:sp>
      <p:cxnSp>
        <p:nvCxnSpPr>
          <p:cNvPr id="38" name="Gerade Verbindung mit Pfeil 37"/>
          <p:cNvCxnSpPr/>
          <p:nvPr/>
        </p:nvCxnSpPr>
        <p:spPr>
          <a:xfrm flipV="1">
            <a:off x="1721063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483768" y="1563961"/>
            <a:ext cx="0" cy="280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1721063" y="1844824"/>
            <a:ext cx="762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 flipH="1">
            <a:off x="539552" y="1988840"/>
            <a:ext cx="16387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2175923" y="1556792"/>
            <a:ext cx="23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3549862" y="1697844"/>
            <a:ext cx="950129" cy="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>
            <a:off x="3549863" y="155679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V="1">
            <a:off x="3131840" y="155679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>
            <a:off x="3131840" y="191683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flipH="1" flipV="1">
            <a:off x="1256564" y="4093314"/>
            <a:ext cx="384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671766" y="4384570"/>
            <a:ext cx="5847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669426" y="4381346"/>
            <a:ext cx="23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>
            <a:off x="1353726" y="4093314"/>
            <a:ext cx="0" cy="705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>
            <a:off x="1353726" y="4795729"/>
            <a:ext cx="723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>
            <a:off x="2083740" y="5176475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/>
          <p:cNvCxnSpPr/>
          <p:nvPr/>
        </p:nvCxnSpPr>
        <p:spPr>
          <a:xfrm flipV="1">
            <a:off x="1713766" y="409331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 flipV="1">
            <a:off x="2242750" y="4097543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1376954" y="5832358"/>
            <a:ext cx="2707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>
            <a:off x="1376954" y="5461466"/>
            <a:ext cx="0" cy="370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Abgerundetes Rechteck 127"/>
          <p:cNvSpPr/>
          <p:nvPr/>
        </p:nvSpPr>
        <p:spPr>
          <a:xfrm>
            <a:off x="3060220" y="5315750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Fair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sp>
        <p:nvSpPr>
          <p:cNvPr id="129" name="Abgerundetes Rechteck 128"/>
          <p:cNvSpPr/>
          <p:nvPr/>
        </p:nvSpPr>
        <p:spPr>
          <a:xfrm>
            <a:off x="3060220" y="5531774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130" name="Abgerundetes Rechteck 129"/>
          <p:cNvSpPr/>
          <p:nvPr/>
        </p:nvSpPr>
        <p:spPr>
          <a:xfrm>
            <a:off x="3060220" y="5747798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131" name="Abgerundetes Rechteck 130"/>
          <p:cNvSpPr/>
          <p:nvPr/>
        </p:nvSpPr>
        <p:spPr>
          <a:xfrm>
            <a:off x="3060220" y="5963822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132" name="Abgerundetes Rechteck 131"/>
          <p:cNvSpPr/>
          <p:nvPr/>
        </p:nvSpPr>
        <p:spPr>
          <a:xfrm>
            <a:off x="3060220" y="6179846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136" name="Abgerundetes Rechteck 135"/>
          <p:cNvSpPr/>
          <p:nvPr/>
        </p:nvSpPr>
        <p:spPr>
          <a:xfrm>
            <a:off x="3060220" y="4477693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MSL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sp>
        <p:nvSpPr>
          <p:cNvPr id="137" name="Abgerundetes Rechteck 136"/>
          <p:cNvSpPr/>
          <p:nvPr/>
        </p:nvSpPr>
        <p:spPr>
          <a:xfrm>
            <a:off x="3060220" y="4693717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MSL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cxnSp>
        <p:nvCxnSpPr>
          <p:cNvPr id="155" name="Gerade Verbindung 154"/>
          <p:cNvCxnSpPr/>
          <p:nvPr/>
        </p:nvCxnSpPr>
        <p:spPr>
          <a:xfrm>
            <a:off x="1497742" y="409331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>
            <a:off x="1497742" y="4309338"/>
            <a:ext cx="2590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>
            <a:off x="4088250" y="4397227"/>
            <a:ext cx="0" cy="404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mit Pfeil 162"/>
          <p:cNvCxnSpPr/>
          <p:nvPr/>
        </p:nvCxnSpPr>
        <p:spPr>
          <a:xfrm flipH="1">
            <a:off x="3944234" y="4801729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mit Pfeil 164"/>
          <p:cNvCxnSpPr/>
          <p:nvPr/>
        </p:nvCxnSpPr>
        <p:spPr>
          <a:xfrm flipH="1">
            <a:off x="3944234" y="4585705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rade Verbindung mit Pfeil 173"/>
          <p:cNvCxnSpPr/>
          <p:nvPr/>
        </p:nvCxnSpPr>
        <p:spPr>
          <a:xfrm flipV="1">
            <a:off x="2361838" y="4093314"/>
            <a:ext cx="0" cy="296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mit Pfeil 231"/>
          <p:cNvCxnSpPr/>
          <p:nvPr/>
        </p:nvCxnSpPr>
        <p:spPr>
          <a:xfrm>
            <a:off x="2695053" y="5831813"/>
            <a:ext cx="288032" cy="5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4088250" y="4309338"/>
            <a:ext cx="0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Gerade Verbindung 239"/>
          <p:cNvCxnSpPr/>
          <p:nvPr/>
        </p:nvCxnSpPr>
        <p:spPr>
          <a:xfrm flipH="1">
            <a:off x="2361838" y="4585705"/>
            <a:ext cx="6212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Gerade Verbindung 241"/>
          <p:cNvCxnSpPr/>
          <p:nvPr/>
        </p:nvCxnSpPr>
        <p:spPr>
          <a:xfrm>
            <a:off x="2361838" y="4384570"/>
            <a:ext cx="0" cy="201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Gerade Verbindung 243"/>
          <p:cNvCxnSpPr/>
          <p:nvPr/>
        </p:nvCxnSpPr>
        <p:spPr>
          <a:xfrm>
            <a:off x="2792996" y="4585705"/>
            <a:ext cx="0" cy="227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Gerade Verbindung 245"/>
          <p:cNvCxnSpPr/>
          <p:nvPr/>
        </p:nvCxnSpPr>
        <p:spPr>
          <a:xfrm>
            <a:off x="2792996" y="4813394"/>
            <a:ext cx="1900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Gerade Verbindung 259"/>
          <p:cNvCxnSpPr/>
          <p:nvPr/>
        </p:nvCxnSpPr>
        <p:spPr>
          <a:xfrm>
            <a:off x="1713766" y="4585705"/>
            <a:ext cx="1807" cy="14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Gerade Verbindung 261"/>
          <p:cNvCxnSpPr/>
          <p:nvPr/>
        </p:nvCxnSpPr>
        <p:spPr>
          <a:xfrm>
            <a:off x="1715573" y="4730136"/>
            <a:ext cx="4302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Gerade Verbindung 268"/>
          <p:cNvCxnSpPr/>
          <p:nvPr/>
        </p:nvCxnSpPr>
        <p:spPr>
          <a:xfrm>
            <a:off x="2245971" y="4726548"/>
            <a:ext cx="4682" cy="589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Gerade Verbindung 271"/>
          <p:cNvCxnSpPr/>
          <p:nvPr/>
        </p:nvCxnSpPr>
        <p:spPr>
          <a:xfrm>
            <a:off x="2242750" y="4444126"/>
            <a:ext cx="5115" cy="28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bgerundetes Rechteck 282"/>
          <p:cNvSpPr/>
          <p:nvPr/>
        </p:nvSpPr>
        <p:spPr>
          <a:xfrm>
            <a:off x="3060220" y="6405744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284" name="Rechteck 283"/>
          <p:cNvSpPr/>
          <p:nvPr/>
        </p:nvSpPr>
        <p:spPr>
          <a:xfrm>
            <a:off x="2483996" y="2748819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RS</a:t>
            </a:r>
          </a:p>
          <a:p>
            <a:pPr algn="ctr"/>
            <a:r>
              <a:rPr lang="de-DE" sz="1100" dirty="0" smtClean="0"/>
              <a:t>485</a:t>
            </a:r>
          </a:p>
          <a:p>
            <a:pPr algn="ctr"/>
            <a:endParaRPr lang="de-DE" sz="1100" dirty="0" smtClean="0"/>
          </a:p>
          <a:p>
            <a:pPr algn="ctr"/>
            <a:endParaRPr lang="de-DE" sz="1100" dirty="0"/>
          </a:p>
        </p:txBody>
      </p:sp>
      <p:cxnSp>
        <p:nvCxnSpPr>
          <p:cNvPr id="297" name="Gerade Verbindung mit Pfeil 296"/>
          <p:cNvCxnSpPr/>
          <p:nvPr/>
        </p:nvCxnSpPr>
        <p:spPr>
          <a:xfrm flipV="1">
            <a:off x="2691753" y="4093314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Gerade Verbindung mit Pfeil 354"/>
          <p:cNvCxnSpPr/>
          <p:nvPr/>
        </p:nvCxnSpPr>
        <p:spPr>
          <a:xfrm flipV="1">
            <a:off x="2639294" y="155679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Gerade Verbindung 357"/>
          <p:cNvCxnSpPr/>
          <p:nvPr/>
        </p:nvCxnSpPr>
        <p:spPr>
          <a:xfrm>
            <a:off x="904047" y="2276872"/>
            <a:ext cx="17352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Gerade Verbindung 360"/>
          <p:cNvCxnSpPr/>
          <p:nvPr/>
        </p:nvCxnSpPr>
        <p:spPr>
          <a:xfrm>
            <a:off x="2639294" y="19168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Gerade Verbindung mit Pfeil 362"/>
          <p:cNvCxnSpPr/>
          <p:nvPr/>
        </p:nvCxnSpPr>
        <p:spPr>
          <a:xfrm>
            <a:off x="903079" y="22768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Gerade Verbindung mit Pfeil 366"/>
          <p:cNvCxnSpPr/>
          <p:nvPr/>
        </p:nvCxnSpPr>
        <p:spPr>
          <a:xfrm>
            <a:off x="5517232" y="23488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Gerade Verbindung mit Pfeil 369"/>
          <p:cNvCxnSpPr/>
          <p:nvPr/>
        </p:nvCxnSpPr>
        <p:spPr>
          <a:xfrm flipV="1">
            <a:off x="2817990" y="1556792"/>
            <a:ext cx="0" cy="501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Gerade Verbindung 372"/>
          <p:cNvCxnSpPr/>
          <p:nvPr/>
        </p:nvCxnSpPr>
        <p:spPr>
          <a:xfrm>
            <a:off x="2817990" y="2276872"/>
            <a:ext cx="2699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Gerade Verbindung 374"/>
          <p:cNvCxnSpPr/>
          <p:nvPr/>
        </p:nvCxnSpPr>
        <p:spPr>
          <a:xfrm>
            <a:off x="2817990" y="2057884"/>
            <a:ext cx="0" cy="218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Gerade Verbindung 376"/>
          <p:cNvCxnSpPr/>
          <p:nvPr/>
        </p:nvCxnSpPr>
        <p:spPr>
          <a:xfrm>
            <a:off x="551723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Textfeld 377"/>
          <p:cNvSpPr txBox="1"/>
          <p:nvPr/>
        </p:nvSpPr>
        <p:spPr>
          <a:xfrm>
            <a:off x="107504" y="1642011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err="1" smtClean="0"/>
              <a:t>Acc.Net</a:t>
            </a:r>
            <a:endParaRPr lang="de-DE" sz="1100" dirty="0"/>
          </a:p>
        </p:txBody>
      </p:sp>
      <p:sp>
        <p:nvSpPr>
          <p:cNvPr id="379" name="Textfeld 378"/>
          <p:cNvSpPr txBox="1"/>
          <p:nvPr/>
        </p:nvSpPr>
        <p:spPr>
          <a:xfrm>
            <a:off x="4644008" y="1673668"/>
            <a:ext cx="689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Interlock</a:t>
            </a:r>
            <a:endParaRPr lang="de-DE" sz="1100" dirty="0"/>
          </a:p>
        </p:txBody>
      </p:sp>
      <p:sp>
        <p:nvSpPr>
          <p:cNvPr id="380" name="Textfeld 379"/>
          <p:cNvSpPr txBox="1"/>
          <p:nvPr/>
        </p:nvSpPr>
        <p:spPr>
          <a:xfrm>
            <a:off x="4577483" y="2476365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err="1" smtClean="0"/>
              <a:t>Satellite</a:t>
            </a:r>
            <a:r>
              <a:rPr lang="de-DE" sz="1100" dirty="0" smtClean="0"/>
              <a:t> 02</a:t>
            </a:r>
          </a:p>
        </p:txBody>
      </p:sp>
      <p:sp>
        <p:nvSpPr>
          <p:cNvPr id="381" name="Textfeld 380"/>
          <p:cNvSpPr txBox="1"/>
          <p:nvPr/>
        </p:nvSpPr>
        <p:spPr>
          <a:xfrm>
            <a:off x="0" y="2476365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err="1" smtClean="0"/>
              <a:t>Satellite</a:t>
            </a:r>
            <a:r>
              <a:rPr lang="de-DE" sz="1100" dirty="0" smtClean="0"/>
              <a:t> 01</a:t>
            </a:r>
            <a:endParaRPr lang="de-DE" sz="1100" dirty="0"/>
          </a:p>
        </p:txBody>
      </p:sp>
      <p:sp>
        <p:nvSpPr>
          <p:cNvPr id="382" name="Textfeld 381"/>
          <p:cNvSpPr txBox="1"/>
          <p:nvPr/>
        </p:nvSpPr>
        <p:spPr>
          <a:xfrm>
            <a:off x="524762" y="44624"/>
            <a:ext cx="4219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CPU</a:t>
            </a:r>
            <a:endParaRPr lang="de-DE" sz="1100" dirty="0"/>
          </a:p>
        </p:txBody>
      </p:sp>
      <p:cxnSp>
        <p:nvCxnSpPr>
          <p:cNvPr id="389" name="Gerade Verbindung 388"/>
          <p:cNvCxnSpPr/>
          <p:nvPr/>
        </p:nvCxnSpPr>
        <p:spPr>
          <a:xfrm flipV="1">
            <a:off x="2152099" y="4727283"/>
            <a:ext cx="93208" cy="1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Gerade Verbindung 391"/>
          <p:cNvCxnSpPr/>
          <p:nvPr/>
        </p:nvCxnSpPr>
        <p:spPr>
          <a:xfrm flipH="1" flipV="1">
            <a:off x="2077421" y="4795729"/>
            <a:ext cx="6319" cy="380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Rechteck 392"/>
          <p:cNvSpPr/>
          <p:nvPr/>
        </p:nvSpPr>
        <p:spPr>
          <a:xfrm>
            <a:off x="4831432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PWR</a:t>
            </a:r>
          </a:p>
          <a:p>
            <a:pPr algn="ctr"/>
            <a:endParaRPr lang="de-DE" sz="1100" dirty="0"/>
          </a:p>
        </p:txBody>
      </p:sp>
      <p:sp>
        <p:nvSpPr>
          <p:cNvPr id="394" name="Rechteck 393"/>
          <p:cNvSpPr/>
          <p:nvPr/>
        </p:nvSpPr>
        <p:spPr>
          <a:xfrm>
            <a:off x="5288632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ET</a:t>
            </a:r>
          </a:p>
          <a:p>
            <a:pPr algn="ctr"/>
            <a:r>
              <a:rPr lang="de-DE" sz="1100" dirty="0" smtClean="0"/>
              <a:t>200M</a:t>
            </a:r>
            <a:endParaRPr lang="de-DE" sz="1100" dirty="0"/>
          </a:p>
        </p:txBody>
      </p:sp>
      <p:sp>
        <p:nvSpPr>
          <p:cNvPr id="395" name="Rechteck 394"/>
          <p:cNvSpPr/>
          <p:nvPr/>
        </p:nvSpPr>
        <p:spPr>
          <a:xfrm>
            <a:off x="5743492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8x DO</a:t>
            </a:r>
          </a:p>
          <a:p>
            <a:pPr algn="ctr"/>
            <a:endParaRPr lang="de-DE" sz="1100" dirty="0"/>
          </a:p>
        </p:txBody>
      </p:sp>
      <p:sp>
        <p:nvSpPr>
          <p:cNvPr id="396" name="Rechteck 395"/>
          <p:cNvSpPr/>
          <p:nvPr/>
        </p:nvSpPr>
        <p:spPr>
          <a:xfrm>
            <a:off x="6200692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16x</a:t>
            </a:r>
          </a:p>
          <a:p>
            <a:pPr algn="ctr"/>
            <a:r>
              <a:rPr lang="de-DE" sz="1100" dirty="0" smtClean="0"/>
              <a:t>DI</a:t>
            </a:r>
          </a:p>
          <a:p>
            <a:pPr algn="ctr"/>
            <a:endParaRPr lang="de-DE" sz="1100" dirty="0"/>
          </a:p>
        </p:txBody>
      </p:sp>
      <p:sp>
        <p:nvSpPr>
          <p:cNvPr id="397" name="Rechteck 396"/>
          <p:cNvSpPr/>
          <p:nvPr/>
        </p:nvSpPr>
        <p:spPr>
          <a:xfrm>
            <a:off x="6660232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16x</a:t>
            </a:r>
          </a:p>
          <a:p>
            <a:pPr algn="ctr"/>
            <a:r>
              <a:rPr lang="de-DE" sz="1100" dirty="0" smtClean="0"/>
              <a:t>DI</a:t>
            </a:r>
          </a:p>
          <a:p>
            <a:pPr algn="ctr"/>
            <a:endParaRPr lang="de-DE" sz="1100" dirty="0"/>
          </a:p>
        </p:txBody>
      </p:sp>
      <p:sp>
        <p:nvSpPr>
          <p:cNvPr id="398" name="Rechteck 397"/>
          <p:cNvSpPr/>
          <p:nvPr/>
        </p:nvSpPr>
        <p:spPr>
          <a:xfrm>
            <a:off x="5060033" y="4874558"/>
            <a:ext cx="49982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00" dirty="0" smtClean="0">
              <a:solidFill>
                <a:schemeClr val="tx1"/>
              </a:solidFill>
            </a:endParaRPr>
          </a:p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 24V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PWR</a:t>
            </a:r>
          </a:p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99" name="Rechteck 398"/>
          <p:cNvSpPr/>
          <p:nvPr/>
        </p:nvSpPr>
        <p:spPr>
          <a:xfrm>
            <a:off x="5745832" y="4875103"/>
            <a:ext cx="49982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00" dirty="0" smtClean="0">
              <a:solidFill>
                <a:schemeClr val="tx1"/>
              </a:solidFill>
            </a:endParaRPr>
          </a:p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 24V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PWR</a:t>
            </a:r>
          </a:p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00" name="Rechteck 399"/>
          <p:cNvSpPr/>
          <p:nvPr/>
        </p:nvSpPr>
        <p:spPr>
          <a:xfrm>
            <a:off x="6336517" y="5364314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SixFold</a:t>
            </a:r>
            <a:endParaRPr lang="de-DE" sz="1200" dirty="0" smtClean="0"/>
          </a:p>
          <a:p>
            <a:pPr algn="ctr"/>
            <a:r>
              <a:rPr lang="de-DE" sz="1200" dirty="0" err="1" smtClean="0"/>
              <a:t>Node</a:t>
            </a:r>
            <a:endParaRPr lang="de-DE" sz="1200" dirty="0"/>
          </a:p>
        </p:txBody>
      </p:sp>
      <p:cxnSp>
        <p:nvCxnSpPr>
          <p:cNvPr id="401" name="Gerade Verbindung mit Pfeil 400"/>
          <p:cNvCxnSpPr/>
          <p:nvPr/>
        </p:nvCxnSpPr>
        <p:spPr>
          <a:xfrm flipH="1" flipV="1">
            <a:off x="5894743" y="4082470"/>
            <a:ext cx="384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Gerade Verbindung 401"/>
          <p:cNvCxnSpPr/>
          <p:nvPr/>
        </p:nvCxnSpPr>
        <p:spPr>
          <a:xfrm>
            <a:off x="5309945" y="4373726"/>
            <a:ext cx="5847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Gerade Verbindung 402"/>
          <p:cNvCxnSpPr/>
          <p:nvPr/>
        </p:nvCxnSpPr>
        <p:spPr>
          <a:xfrm flipH="1">
            <a:off x="5307605" y="4370502"/>
            <a:ext cx="23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Gerade Verbindung 403"/>
          <p:cNvCxnSpPr/>
          <p:nvPr/>
        </p:nvCxnSpPr>
        <p:spPr>
          <a:xfrm>
            <a:off x="5991905" y="4082470"/>
            <a:ext cx="0" cy="705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Gerade Verbindung 404"/>
          <p:cNvCxnSpPr/>
          <p:nvPr/>
        </p:nvCxnSpPr>
        <p:spPr>
          <a:xfrm>
            <a:off x="5991905" y="4784885"/>
            <a:ext cx="723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Gerade Verbindung mit Pfeil 405"/>
          <p:cNvCxnSpPr/>
          <p:nvPr/>
        </p:nvCxnSpPr>
        <p:spPr>
          <a:xfrm>
            <a:off x="6721919" y="5165631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Gerade Verbindung mit Pfeil 406"/>
          <p:cNvCxnSpPr/>
          <p:nvPr/>
        </p:nvCxnSpPr>
        <p:spPr>
          <a:xfrm flipV="1">
            <a:off x="6351945" y="408247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Gerade Verbindung mit Pfeil 407"/>
          <p:cNvCxnSpPr/>
          <p:nvPr/>
        </p:nvCxnSpPr>
        <p:spPr>
          <a:xfrm flipV="1">
            <a:off x="6880929" y="408669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Gerade Verbindung mit Pfeil 408"/>
          <p:cNvCxnSpPr/>
          <p:nvPr/>
        </p:nvCxnSpPr>
        <p:spPr>
          <a:xfrm>
            <a:off x="6015133" y="5821514"/>
            <a:ext cx="2707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Gerade Verbindung 409"/>
          <p:cNvCxnSpPr/>
          <p:nvPr/>
        </p:nvCxnSpPr>
        <p:spPr>
          <a:xfrm>
            <a:off x="6015133" y="5450622"/>
            <a:ext cx="0" cy="370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Abgerundetes Rechteck 410"/>
          <p:cNvSpPr/>
          <p:nvPr/>
        </p:nvSpPr>
        <p:spPr>
          <a:xfrm>
            <a:off x="7698399" y="5304906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Fair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sp>
        <p:nvSpPr>
          <p:cNvPr id="412" name="Abgerundetes Rechteck 411"/>
          <p:cNvSpPr/>
          <p:nvPr/>
        </p:nvSpPr>
        <p:spPr>
          <a:xfrm>
            <a:off x="7698399" y="5520930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413" name="Abgerundetes Rechteck 412"/>
          <p:cNvSpPr/>
          <p:nvPr/>
        </p:nvSpPr>
        <p:spPr>
          <a:xfrm>
            <a:off x="7698399" y="5736954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414" name="Abgerundetes Rechteck 413"/>
          <p:cNvSpPr/>
          <p:nvPr/>
        </p:nvSpPr>
        <p:spPr>
          <a:xfrm>
            <a:off x="7698399" y="5952978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415" name="Abgerundetes Rechteck 414"/>
          <p:cNvSpPr/>
          <p:nvPr/>
        </p:nvSpPr>
        <p:spPr>
          <a:xfrm>
            <a:off x="7698399" y="6169002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416" name="Abgerundetes Rechteck 415"/>
          <p:cNvSpPr/>
          <p:nvPr/>
        </p:nvSpPr>
        <p:spPr>
          <a:xfrm>
            <a:off x="7698399" y="4466849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MSL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sp>
        <p:nvSpPr>
          <p:cNvPr id="417" name="Abgerundetes Rechteck 416"/>
          <p:cNvSpPr/>
          <p:nvPr/>
        </p:nvSpPr>
        <p:spPr>
          <a:xfrm>
            <a:off x="7698399" y="4682873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00" dirty="0" smtClean="0"/>
          </a:p>
          <a:p>
            <a:pPr algn="ctr"/>
            <a:r>
              <a:rPr lang="de-DE" sz="800" dirty="0" smtClean="0"/>
              <a:t>MSL </a:t>
            </a:r>
            <a:r>
              <a:rPr lang="de-DE" sz="800" dirty="0" err="1" smtClean="0"/>
              <a:t>Actuator</a:t>
            </a:r>
            <a:endParaRPr lang="de-DE" sz="800" dirty="0" smtClean="0"/>
          </a:p>
          <a:p>
            <a:pPr algn="ctr"/>
            <a:endParaRPr lang="de-DE" sz="1000" dirty="0"/>
          </a:p>
        </p:txBody>
      </p:sp>
      <p:cxnSp>
        <p:nvCxnSpPr>
          <p:cNvPr id="418" name="Gerade Verbindung 417"/>
          <p:cNvCxnSpPr/>
          <p:nvPr/>
        </p:nvCxnSpPr>
        <p:spPr>
          <a:xfrm>
            <a:off x="6135921" y="408247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Gerade Verbindung 418"/>
          <p:cNvCxnSpPr/>
          <p:nvPr/>
        </p:nvCxnSpPr>
        <p:spPr>
          <a:xfrm>
            <a:off x="6135921" y="4298494"/>
            <a:ext cx="25905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Gerade Verbindung 419"/>
          <p:cNvCxnSpPr/>
          <p:nvPr/>
        </p:nvCxnSpPr>
        <p:spPr>
          <a:xfrm>
            <a:off x="8726429" y="4386383"/>
            <a:ext cx="0" cy="404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Gerade Verbindung mit Pfeil 420"/>
          <p:cNvCxnSpPr/>
          <p:nvPr/>
        </p:nvCxnSpPr>
        <p:spPr>
          <a:xfrm flipH="1">
            <a:off x="8582413" y="4790885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Gerade Verbindung mit Pfeil 421"/>
          <p:cNvCxnSpPr/>
          <p:nvPr/>
        </p:nvCxnSpPr>
        <p:spPr>
          <a:xfrm flipH="1">
            <a:off x="8582413" y="4574861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Gerade Verbindung mit Pfeil 422"/>
          <p:cNvCxnSpPr/>
          <p:nvPr/>
        </p:nvCxnSpPr>
        <p:spPr>
          <a:xfrm flipV="1">
            <a:off x="7000017" y="4082470"/>
            <a:ext cx="0" cy="296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Gerade Verbindung mit Pfeil 423"/>
          <p:cNvCxnSpPr/>
          <p:nvPr/>
        </p:nvCxnSpPr>
        <p:spPr>
          <a:xfrm>
            <a:off x="7333232" y="5820969"/>
            <a:ext cx="288032" cy="5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Gerade Verbindung 424"/>
          <p:cNvCxnSpPr/>
          <p:nvPr/>
        </p:nvCxnSpPr>
        <p:spPr>
          <a:xfrm>
            <a:off x="8726429" y="4298494"/>
            <a:ext cx="0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Gerade Verbindung 425"/>
          <p:cNvCxnSpPr/>
          <p:nvPr/>
        </p:nvCxnSpPr>
        <p:spPr>
          <a:xfrm flipH="1">
            <a:off x="7000017" y="4574861"/>
            <a:ext cx="6212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Gerade Verbindung 426"/>
          <p:cNvCxnSpPr/>
          <p:nvPr/>
        </p:nvCxnSpPr>
        <p:spPr>
          <a:xfrm>
            <a:off x="7000017" y="4373726"/>
            <a:ext cx="0" cy="201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Gerade Verbindung 427"/>
          <p:cNvCxnSpPr/>
          <p:nvPr/>
        </p:nvCxnSpPr>
        <p:spPr>
          <a:xfrm>
            <a:off x="7431175" y="4574861"/>
            <a:ext cx="0" cy="227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Gerade Verbindung 428"/>
          <p:cNvCxnSpPr/>
          <p:nvPr/>
        </p:nvCxnSpPr>
        <p:spPr>
          <a:xfrm>
            <a:off x="7431175" y="4802550"/>
            <a:ext cx="1900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Gerade Verbindung 429"/>
          <p:cNvCxnSpPr/>
          <p:nvPr/>
        </p:nvCxnSpPr>
        <p:spPr>
          <a:xfrm>
            <a:off x="6351945" y="4574861"/>
            <a:ext cx="1807" cy="14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Gerade Verbindung 430"/>
          <p:cNvCxnSpPr/>
          <p:nvPr/>
        </p:nvCxnSpPr>
        <p:spPr>
          <a:xfrm>
            <a:off x="6353752" y="4719292"/>
            <a:ext cx="4302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Gerade Verbindung 431"/>
          <p:cNvCxnSpPr/>
          <p:nvPr/>
        </p:nvCxnSpPr>
        <p:spPr>
          <a:xfrm>
            <a:off x="6884150" y="4715704"/>
            <a:ext cx="4682" cy="589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Gerade Verbindung 432"/>
          <p:cNvCxnSpPr/>
          <p:nvPr/>
        </p:nvCxnSpPr>
        <p:spPr>
          <a:xfrm>
            <a:off x="6880929" y="4433282"/>
            <a:ext cx="5115" cy="28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Abgerundetes Rechteck 433"/>
          <p:cNvSpPr/>
          <p:nvPr/>
        </p:nvSpPr>
        <p:spPr>
          <a:xfrm>
            <a:off x="7698399" y="6394900"/>
            <a:ext cx="812006" cy="2160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Fair </a:t>
            </a:r>
            <a:r>
              <a:rPr lang="de-DE" sz="800" dirty="0" err="1"/>
              <a:t>Actuator</a:t>
            </a:r>
            <a:endParaRPr lang="de-DE" sz="800" dirty="0"/>
          </a:p>
        </p:txBody>
      </p:sp>
      <p:sp>
        <p:nvSpPr>
          <p:cNvPr id="435" name="Rechteck 434"/>
          <p:cNvSpPr/>
          <p:nvPr/>
        </p:nvSpPr>
        <p:spPr>
          <a:xfrm>
            <a:off x="7122175" y="2737975"/>
            <a:ext cx="4572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RS</a:t>
            </a:r>
          </a:p>
          <a:p>
            <a:pPr algn="ctr"/>
            <a:r>
              <a:rPr lang="de-DE" sz="1100" dirty="0" smtClean="0"/>
              <a:t>485</a:t>
            </a:r>
          </a:p>
          <a:p>
            <a:pPr algn="ctr"/>
            <a:endParaRPr lang="de-DE" sz="1100" dirty="0" smtClean="0"/>
          </a:p>
          <a:p>
            <a:pPr algn="ctr"/>
            <a:endParaRPr lang="de-DE" sz="1100" dirty="0"/>
          </a:p>
        </p:txBody>
      </p:sp>
      <p:cxnSp>
        <p:nvCxnSpPr>
          <p:cNvPr id="439" name="Gerade Verbindung mit Pfeil 438"/>
          <p:cNvCxnSpPr/>
          <p:nvPr/>
        </p:nvCxnSpPr>
        <p:spPr>
          <a:xfrm flipV="1">
            <a:off x="7334061" y="4086699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Gerade Verbindung 439"/>
          <p:cNvCxnSpPr/>
          <p:nvPr/>
        </p:nvCxnSpPr>
        <p:spPr>
          <a:xfrm flipV="1">
            <a:off x="6790278" y="4716439"/>
            <a:ext cx="93208" cy="1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Gerade Verbindung 440"/>
          <p:cNvCxnSpPr/>
          <p:nvPr/>
        </p:nvCxnSpPr>
        <p:spPr>
          <a:xfrm flipH="1" flipV="1">
            <a:off x="6715600" y="4784885"/>
            <a:ext cx="6319" cy="380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Textfeld 444"/>
          <p:cNvSpPr txBox="1"/>
          <p:nvPr/>
        </p:nvSpPr>
        <p:spPr>
          <a:xfrm>
            <a:off x="5220072" y="404664"/>
            <a:ext cx="3301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CRYRING ACTUATOR PLC  HARDWARE</a:t>
            </a:r>
          </a:p>
          <a:p>
            <a:pPr algn="r"/>
            <a:r>
              <a:rPr lang="de-DE" sz="1600" dirty="0" smtClean="0"/>
              <a:t> 04/2014</a:t>
            </a:r>
            <a:endParaRPr lang="de-DE" sz="1600" dirty="0"/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2411760" y="5154173"/>
            <a:ext cx="228" cy="166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2411760" y="5154173"/>
            <a:ext cx="288764" cy="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>
            <a:off x="2691753" y="4214874"/>
            <a:ext cx="8771" cy="940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mit Pfeil 228"/>
          <p:cNvCxnSpPr/>
          <p:nvPr/>
        </p:nvCxnSpPr>
        <p:spPr>
          <a:xfrm>
            <a:off x="7092280" y="5126586"/>
            <a:ext cx="0" cy="170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7092280" y="5126586"/>
            <a:ext cx="241781" cy="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7334061" y="4226486"/>
            <a:ext cx="0" cy="910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5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Bildschirmpräsentation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Lonsing, Rolf</dc:creator>
  <cp:lastModifiedBy>Lonsing, Rolf</cp:lastModifiedBy>
  <cp:revision>13</cp:revision>
  <dcterms:created xsi:type="dcterms:W3CDTF">2014-03-31T07:50:13Z</dcterms:created>
  <dcterms:modified xsi:type="dcterms:W3CDTF">2014-03-31T13:52:42Z</dcterms:modified>
</cp:coreProperties>
</file>