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5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31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97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07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84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5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16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17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72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53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67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04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5734F-2FC4-4561-9A13-F420B4426E54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88EA-C6E5-4EFD-BB43-98C4EB7E6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64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5" y="818512"/>
            <a:ext cx="8267994" cy="5990512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3128211" y="5053262"/>
            <a:ext cx="652378" cy="1283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ige Legende 6"/>
          <p:cNvSpPr/>
          <p:nvPr/>
        </p:nvSpPr>
        <p:spPr>
          <a:xfrm>
            <a:off x="866274" y="5842857"/>
            <a:ext cx="2532461" cy="556126"/>
          </a:xfrm>
          <a:prstGeom prst="wedgeRectCallout">
            <a:avLst>
              <a:gd name="adj1" fmla="val 54112"/>
              <a:gd name="adj2" fmla="val -17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Neues Fenster einfügen (neue Aussparung in Betonwand nötig!)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395537" y="3334083"/>
            <a:ext cx="652378" cy="1283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ige Legende 4"/>
          <p:cNvSpPr/>
          <p:nvPr/>
        </p:nvSpPr>
        <p:spPr>
          <a:xfrm>
            <a:off x="6057605" y="2827344"/>
            <a:ext cx="1320801" cy="389711"/>
          </a:xfrm>
          <a:prstGeom prst="wedgeRectCallout">
            <a:avLst>
              <a:gd name="adj1" fmla="val -139051"/>
              <a:gd name="adj2" fmla="val 974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Tür entfernen und Wand schließen</a:t>
            </a: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887538" y="3414292"/>
            <a:ext cx="160421" cy="16550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ige Legende 9"/>
          <p:cNvSpPr/>
          <p:nvPr/>
        </p:nvSpPr>
        <p:spPr>
          <a:xfrm>
            <a:off x="3302001" y="2099779"/>
            <a:ext cx="1058779" cy="372678"/>
          </a:xfrm>
          <a:prstGeom prst="wedgeRectCallout">
            <a:avLst>
              <a:gd name="adj1" fmla="val 14534"/>
              <a:gd name="adj2" fmla="val 4014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Zwischenwand entfernen</a:t>
            </a: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11" name="Rechteckige Legende 10"/>
          <p:cNvSpPr/>
          <p:nvPr/>
        </p:nvSpPr>
        <p:spPr>
          <a:xfrm>
            <a:off x="4283243" y="2472457"/>
            <a:ext cx="1582820" cy="549743"/>
          </a:xfrm>
          <a:prstGeom prst="wedgeRectCallout">
            <a:avLst>
              <a:gd name="adj1" fmla="val -53128"/>
              <a:gd name="adj2" fmla="val 135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err="1" smtClean="0">
                <a:solidFill>
                  <a:schemeClr val="tx1"/>
                </a:solidFill>
              </a:rPr>
              <a:t>Exist</a:t>
            </a:r>
            <a:r>
              <a:rPr lang="de-DE" sz="1050" dirty="0" smtClean="0">
                <a:solidFill>
                  <a:schemeClr val="tx1"/>
                </a:solidFill>
              </a:rPr>
              <a:t>. Waschbecken durch Laborwaschbecken ersetzen</a:t>
            </a: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12" name="Rechteckige Legende 11"/>
          <p:cNvSpPr/>
          <p:nvPr/>
        </p:nvSpPr>
        <p:spPr>
          <a:xfrm>
            <a:off x="2772611" y="2520102"/>
            <a:ext cx="1058779" cy="372678"/>
          </a:xfrm>
          <a:prstGeom prst="wedgeRectCallout">
            <a:avLst>
              <a:gd name="adj1" fmla="val 44838"/>
              <a:gd name="adj2" fmla="val 2134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Waschbecken entfernen</a:t>
            </a: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485479" y="3126574"/>
            <a:ext cx="50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X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593429" y="3290548"/>
            <a:ext cx="50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X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791284" y="3558599"/>
            <a:ext cx="50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X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780589" y="4237915"/>
            <a:ext cx="50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X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072630" y="3290548"/>
            <a:ext cx="125663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</a:rPr>
              <a:t>Neuinstallation:</a:t>
            </a:r>
            <a:br>
              <a:rPr lang="de-DE" sz="1200" dirty="0" smtClean="0">
                <a:solidFill>
                  <a:srgbClr val="FF0000"/>
                </a:solidFill>
              </a:rPr>
            </a:br>
            <a:r>
              <a:rPr lang="de-DE" sz="1200" dirty="0" smtClean="0">
                <a:solidFill>
                  <a:srgbClr val="FF0000"/>
                </a:solidFill>
              </a:rPr>
              <a:t>N: Not-Aus</a:t>
            </a:r>
          </a:p>
          <a:p>
            <a:r>
              <a:rPr lang="de-DE" sz="1200" dirty="0" smtClean="0">
                <a:solidFill>
                  <a:srgbClr val="FF0000"/>
                </a:solidFill>
              </a:rPr>
              <a:t>P: Pressluft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398736" y="3390155"/>
            <a:ext cx="199079" cy="2539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 smtClean="0">
                <a:solidFill>
                  <a:srgbClr val="FF0000"/>
                </a:solidFill>
              </a:rPr>
              <a:t>N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398735" y="3644071"/>
            <a:ext cx="199079" cy="2539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 smtClean="0">
                <a:solidFill>
                  <a:srgbClr val="FF0000"/>
                </a:solidFill>
              </a:rPr>
              <a:t>P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46615" y="187297"/>
            <a:ext cx="878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Umbau BR3 1.155 / 1.156 (ehem. Arztzimmer) zu Strahldiagnose-Werkstatt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373352" y="474098"/>
            <a:ext cx="3684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Version 1, 22.10.2019, M. Schwickert</a:t>
            </a:r>
            <a:endParaRPr lang="de-DE" sz="1200" dirty="0"/>
          </a:p>
        </p:txBody>
      </p:sp>
      <p:sp>
        <p:nvSpPr>
          <p:cNvPr id="28" name="Rechteck 27"/>
          <p:cNvSpPr/>
          <p:nvPr/>
        </p:nvSpPr>
        <p:spPr>
          <a:xfrm>
            <a:off x="2528932" y="3430332"/>
            <a:ext cx="143419" cy="16229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>
                <a:solidFill>
                  <a:srgbClr val="FF0000"/>
                </a:solidFill>
              </a:rPr>
              <a:t>230 V + IT</a:t>
            </a:r>
            <a:endParaRPr lang="de-DE" sz="1050" dirty="0">
              <a:solidFill>
                <a:srgbClr val="FF0000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5272504" y="3430333"/>
            <a:ext cx="133684" cy="16389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smtClean="0">
                <a:solidFill>
                  <a:srgbClr val="FF0000"/>
                </a:solidFill>
              </a:rPr>
              <a:t>230V </a:t>
            </a:r>
            <a:r>
              <a:rPr lang="de-DE" sz="1050" dirty="0" smtClean="0">
                <a:solidFill>
                  <a:srgbClr val="FF0000"/>
                </a:solidFill>
              </a:rPr>
              <a:t>+ IT</a:t>
            </a:r>
            <a:endParaRPr lang="de-DE" sz="1050" dirty="0">
              <a:solidFill>
                <a:srgbClr val="FF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2672351" y="4946193"/>
            <a:ext cx="2600153" cy="123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>
                <a:solidFill>
                  <a:srgbClr val="FF0000"/>
                </a:solidFill>
              </a:rPr>
              <a:t>230 V + IT</a:t>
            </a:r>
            <a:endParaRPr lang="de-DE" sz="1050" dirty="0">
              <a:solidFill>
                <a:srgbClr val="FF0000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72630" y="4054671"/>
            <a:ext cx="1256632" cy="65576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>
                <a:solidFill>
                  <a:srgbClr val="FF0000"/>
                </a:solidFill>
              </a:rPr>
              <a:t>Umlaufender Kabelschacht für 230 V und Netzwerk</a:t>
            </a:r>
            <a:endParaRPr lang="de-DE" sz="1050" dirty="0">
              <a:solidFill>
                <a:srgbClr val="FF0000"/>
              </a:solidFill>
            </a:endParaRPr>
          </a:p>
        </p:txBody>
      </p:sp>
      <p:sp>
        <p:nvSpPr>
          <p:cNvPr id="25" name="Rechteckige Legende 24"/>
          <p:cNvSpPr/>
          <p:nvPr/>
        </p:nvSpPr>
        <p:spPr>
          <a:xfrm>
            <a:off x="5146841" y="5255944"/>
            <a:ext cx="1320801" cy="389711"/>
          </a:xfrm>
          <a:prstGeom prst="wedgeRectCallout">
            <a:avLst>
              <a:gd name="adj1" fmla="val -76703"/>
              <a:gd name="adj2" fmla="val -266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Neuer ableitfähiger Bodenbelag</a:t>
            </a:r>
            <a:endParaRPr lang="de-DE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0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Schwickert, Marcus Dr.</dc:creator>
  <cp:lastModifiedBy>Schwickert, Marcus Dr.</cp:lastModifiedBy>
  <cp:revision>3</cp:revision>
  <dcterms:created xsi:type="dcterms:W3CDTF">2019-10-23T13:00:46Z</dcterms:created>
  <dcterms:modified xsi:type="dcterms:W3CDTF">2019-10-23T13:18:18Z</dcterms:modified>
</cp:coreProperties>
</file>