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3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532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5734F-2FC4-4561-9A13-F420B4426E54}" type="datetimeFigureOut">
              <a:rPr lang="de-DE" smtClean="0"/>
              <a:t>23.10.2019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C88EA-C6E5-4EFD-BB43-98C4EB7E6A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3315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5734F-2FC4-4561-9A13-F420B4426E54}" type="datetimeFigureOut">
              <a:rPr lang="de-DE" smtClean="0"/>
              <a:t>23.10.2019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C88EA-C6E5-4EFD-BB43-98C4EB7E6A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4975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5734F-2FC4-4561-9A13-F420B4426E54}" type="datetimeFigureOut">
              <a:rPr lang="de-DE" smtClean="0"/>
              <a:t>23.10.2019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C88EA-C6E5-4EFD-BB43-98C4EB7E6A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9078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5734F-2FC4-4561-9A13-F420B4426E54}" type="datetimeFigureOut">
              <a:rPr lang="de-DE" smtClean="0"/>
              <a:t>23.10.2019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C88EA-C6E5-4EFD-BB43-98C4EB7E6A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2843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5734F-2FC4-4561-9A13-F420B4426E54}" type="datetimeFigureOut">
              <a:rPr lang="de-DE" smtClean="0"/>
              <a:t>23.10.2019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C88EA-C6E5-4EFD-BB43-98C4EB7E6A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8452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5734F-2FC4-4561-9A13-F420B4426E54}" type="datetimeFigureOut">
              <a:rPr lang="de-DE" smtClean="0"/>
              <a:t>23.10.2019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C88EA-C6E5-4EFD-BB43-98C4EB7E6A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6163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5734F-2FC4-4561-9A13-F420B4426E54}" type="datetimeFigureOut">
              <a:rPr lang="de-DE" smtClean="0"/>
              <a:t>23.10.2019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C88EA-C6E5-4EFD-BB43-98C4EB7E6A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1173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5734F-2FC4-4561-9A13-F420B4426E54}" type="datetimeFigureOut">
              <a:rPr lang="de-DE" smtClean="0"/>
              <a:t>23.10.2019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C88EA-C6E5-4EFD-BB43-98C4EB7E6A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4729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5734F-2FC4-4561-9A13-F420B4426E54}" type="datetimeFigureOut">
              <a:rPr lang="de-DE" smtClean="0"/>
              <a:t>23.10.2019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C88EA-C6E5-4EFD-BB43-98C4EB7E6A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653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5734F-2FC4-4561-9A13-F420B4426E54}" type="datetimeFigureOut">
              <a:rPr lang="de-DE" smtClean="0"/>
              <a:t>23.10.2019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C88EA-C6E5-4EFD-BB43-98C4EB7E6A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2671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5734F-2FC4-4561-9A13-F420B4426E54}" type="datetimeFigureOut">
              <a:rPr lang="de-DE" smtClean="0"/>
              <a:t>23.10.2019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C88EA-C6E5-4EFD-BB43-98C4EB7E6A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7048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E5734F-2FC4-4561-9A13-F420B4426E54}" type="datetimeFigureOut">
              <a:rPr lang="de-DE" smtClean="0"/>
              <a:t>23.10.2019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AC88EA-C6E5-4EFD-BB43-98C4EB7E6A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2645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375" y="818512"/>
            <a:ext cx="8267994" cy="5990512"/>
          </a:xfrm>
          <a:prstGeom prst="rect">
            <a:avLst/>
          </a:prstGeom>
        </p:spPr>
      </p:pic>
      <p:sp>
        <p:nvSpPr>
          <p:cNvPr id="6" name="Rechteck 5"/>
          <p:cNvSpPr/>
          <p:nvPr/>
        </p:nvSpPr>
        <p:spPr>
          <a:xfrm>
            <a:off x="3128211" y="5053262"/>
            <a:ext cx="652378" cy="12833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ige Legende 6"/>
          <p:cNvSpPr/>
          <p:nvPr/>
        </p:nvSpPr>
        <p:spPr>
          <a:xfrm>
            <a:off x="866274" y="5842857"/>
            <a:ext cx="2532461" cy="556126"/>
          </a:xfrm>
          <a:prstGeom prst="wedgeRectCallout">
            <a:avLst>
              <a:gd name="adj1" fmla="val 54112"/>
              <a:gd name="adj2" fmla="val -17403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>
                <a:solidFill>
                  <a:schemeClr val="tx1"/>
                </a:solidFill>
              </a:rPr>
              <a:t>Neues Fenster einfügen (neue Aussparung in Betonwand nötig!)</a:t>
            </a:r>
            <a:endParaRPr lang="de-DE" sz="1200" dirty="0">
              <a:solidFill>
                <a:schemeClr val="tx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4395537" y="3334083"/>
            <a:ext cx="652378" cy="12833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Rechteckige Legende 4"/>
          <p:cNvSpPr/>
          <p:nvPr/>
        </p:nvSpPr>
        <p:spPr>
          <a:xfrm>
            <a:off x="6057605" y="2827344"/>
            <a:ext cx="1320801" cy="389711"/>
          </a:xfrm>
          <a:prstGeom prst="wedgeRectCallout">
            <a:avLst>
              <a:gd name="adj1" fmla="val -139051"/>
              <a:gd name="adj2" fmla="val 9749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50" dirty="0" smtClean="0">
                <a:solidFill>
                  <a:schemeClr val="tx1"/>
                </a:solidFill>
              </a:rPr>
              <a:t>Tür entfernen und Wand schließen</a:t>
            </a:r>
            <a:endParaRPr lang="de-DE" sz="1050" dirty="0">
              <a:solidFill>
                <a:schemeClr val="tx1"/>
              </a:solidFill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3887538" y="3414292"/>
            <a:ext cx="160421" cy="165501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Rechteckige Legende 9"/>
          <p:cNvSpPr/>
          <p:nvPr/>
        </p:nvSpPr>
        <p:spPr>
          <a:xfrm>
            <a:off x="3302001" y="2099779"/>
            <a:ext cx="1058779" cy="372678"/>
          </a:xfrm>
          <a:prstGeom prst="wedgeRectCallout">
            <a:avLst>
              <a:gd name="adj1" fmla="val 14534"/>
              <a:gd name="adj2" fmla="val 4014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50" dirty="0" smtClean="0">
                <a:solidFill>
                  <a:schemeClr val="tx1"/>
                </a:solidFill>
              </a:rPr>
              <a:t>Zwischenwand entfernen</a:t>
            </a:r>
            <a:endParaRPr lang="de-DE" sz="1050" dirty="0">
              <a:solidFill>
                <a:schemeClr val="tx1"/>
              </a:solidFill>
            </a:endParaRPr>
          </a:p>
        </p:txBody>
      </p:sp>
      <p:sp>
        <p:nvSpPr>
          <p:cNvPr id="11" name="Rechteckige Legende 10"/>
          <p:cNvSpPr/>
          <p:nvPr/>
        </p:nvSpPr>
        <p:spPr>
          <a:xfrm>
            <a:off x="4283243" y="2472457"/>
            <a:ext cx="1582820" cy="549743"/>
          </a:xfrm>
          <a:prstGeom prst="wedgeRectCallout">
            <a:avLst>
              <a:gd name="adj1" fmla="val -53128"/>
              <a:gd name="adj2" fmla="val 13579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50" dirty="0" err="1" smtClean="0">
                <a:solidFill>
                  <a:schemeClr val="tx1"/>
                </a:solidFill>
              </a:rPr>
              <a:t>Exist</a:t>
            </a:r>
            <a:r>
              <a:rPr lang="de-DE" sz="1050" dirty="0" smtClean="0">
                <a:solidFill>
                  <a:schemeClr val="tx1"/>
                </a:solidFill>
              </a:rPr>
              <a:t>. Waschbecken durch Laborwaschbecken ersetzen</a:t>
            </a:r>
            <a:endParaRPr lang="de-DE" sz="1050" dirty="0">
              <a:solidFill>
                <a:schemeClr val="tx1"/>
              </a:solidFill>
            </a:endParaRPr>
          </a:p>
        </p:txBody>
      </p:sp>
      <p:sp>
        <p:nvSpPr>
          <p:cNvPr id="12" name="Rechteckige Legende 11"/>
          <p:cNvSpPr/>
          <p:nvPr/>
        </p:nvSpPr>
        <p:spPr>
          <a:xfrm>
            <a:off x="2772611" y="2520102"/>
            <a:ext cx="1058779" cy="372678"/>
          </a:xfrm>
          <a:prstGeom prst="wedgeRectCallout">
            <a:avLst>
              <a:gd name="adj1" fmla="val 44838"/>
              <a:gd name="adj2" fmla="val 21349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50" dirty="0" smtClean="0">
                <a:solidFill>
                  <a:schemeClr val="tx1"/>
                </a:solidFill>
              </a:rPr>
              <a:t>Waschbecken entfernen</a:t>
            </a:r>
            <a:endParaRPr lang="de-DE" sz="1050" dirty="0">
              <a:solidFill>
                <a:schemeClr val="tx1"/>
              </a:solidFill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4485479" y="3126574"/>
            <a:ext cx="5026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solidFill>
                  <a:srgbClr val="FF0000"/>
                </a:solidFill>
              </a:rPr>
              <a:t>X</a:t>
            </a:r>
            <a:endParaRPr lang="de-DE" sz="2800" dirty="0">
              <a:solidFill>
                <a:srgbClr val="FF0000"/>
              </a:solidFill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3593429" y="3290548"/>
            <a:ext cx="5026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solidFill>
                  <a:srgbClr val="FF0000"/>
                </a:solidFill>
              </a:rPr>
              <a:t>X</a:t>
            </a:r>
            <a:endParaRPr lang="de-DE" sz="2800" dirty="0">
              <a:solidFill>
                <a:srgbClr val="FF0000"/>
              </a:solidFill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3791284" y="3558599"/>
            <a:ext cx="5026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solidFill>
                  <a:srgbClr val="FF0000"/>
                </a:solidFill>
              </a:rPr>
              <a:t>X</a:t>
            </a:r>
            <a:endParaRPr lang="de-DE" sz="2800" dirty="0">
              <a:solidFill>
                <a:srgbClr val="FF0000"/>
              </a:solidFill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3780589" y="4237915"/>
            <a:ext cx="5026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solidFill>
                  <a:srgbClr val="FF0000"/>
                </a:solidFill>
              </a:rPr>
              <a:t>X</a:t>
            </a:r>
            <a:endParaRPr lang="de-DE" sz="2800" dirty="0">
              <a:solidFill>
                <a:srgbClr val="FF0000"/>
              </a:solidFill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1072630" y="3290548"/>
            <a:ext cx="1256632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de-DE" sz="1200" dirty="0" smtClean="0">
                <a:solidFill>
                  <a:srgbClr val="FF0000"/>
                </a:solidFill>
              </a:rPr>
              <a:t>Neuinstallation:</a:t>
            </a:r>
            <a:br>
              <a:rPr lang="de-DE" sz="1200" dirty="0" smtClean="0">
                <a:solidFill>
                  <a:srgbClr val="FF0000"/>
                </a:solidFill>
              </a:rPr>
            </a:br>
            <a:r>
              <a:rPr lang="de-DE" sz="1200" dirty="0" smtClean="0">
                <a:solidFill>
                  <a:srgbClr val="FF0000"/>
                </a:solidFill>
              </a:rPr>
              <a:t>N: Not-Aus</a:t>
            </a:r>
          </a:p>
          <a:p>
            <a:r>
              <a:rPr lang="de-DE" sz="1200" dirty="0" smtClean="0">
                <a:solidFill>
                  <a:srgbClr val="FF0000"/>
                </a:solidFill>
              </a:rPr>
              <a:t>P: Pressluft</a:t>
            </a:r>
          </a:p>
        </p:txBody>
      </p:sp>
      <p:sp>
        <p:nvSpPr>
          <p:cNvPr id="23" name="Textfeld 22"/>
          <p:cNvSpPr txBox="1"/>
          <p:nvPr/>
        </p:nvSpPr>
        <p:spPr>
          <a:xfrm>
            <a:off x="3398736" y="3390155"/>
            <a:ext cx="199079" cy="25391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050" b="1" dirty="0" smtClean="0">
                <a:solidFill>
                  <a:srgbClr val="FF0000"/>
                </a:solidFill>
              </a:rPr>
              <a:t>N</a:t>
            </a:r>
            <a:endParaRPr lang="de-DE" sz="1050" b="1" dirty="0">
              <a:solidFill>
                <a:srgbClr val="FF0000"/>
              </a:solidFill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3398735" y="3644071"/>
            <a:ext cx="199079" cy="25391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050" b="1" dirty="0" smtClean="0">
                <a:solidFill>
                  <a:srgbClr val="FF0000"/>
                </a:solidFill>
              </a:rPr>
              <a:t>P</a:t>
            </a:r>
            <a:endParaRPr lang="de-DE" sz="1050" b="1" dirty="0">
              <a:solidFill>
                <a:srgbClr val="FF0000"/>
              </a:solidFill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346615" y="187297"/>
            <a:ext cx="87803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Umbau BR3 1.155 / 1.156 (ehem. Arztzimmer) zu Strahldiagnose-Werkstatt</a:t>
            </a:r>
            <a:endParaRPr lang="de-DE" dirty="0"/>
          </a:p>
        </p:txBody>
      </p:sp>
      <p:sp>
        <p:nvSpPr>
          <p:cNvPr id="27" name="Textfeld 26"/>
          <p:cNvSpPr txBox="1"/>
          <p:nvPr/>
        </p:nvSpPr>
        <p:spPr>
          <a:xfrm>
            <a:off x="373352" y="474098"/>
            <a:ext cx="36843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/>
              <a:t>Version 1, 22.10.2019, M. Schwickert</a:t>
            </a:r>
            <a:endParaRPr lang="de-DE" sz="1200" dirty="0"/>
          </a:p>
        </p:txBody>
      </p:sp>
      <p:sp>
        <p:nvSpPr>
          <p:cNvPr id="28" name="Rechteck 27"/>
          <p:cNvSpPr/>
          <p:nvPr/>
        </p:nvSpPr>
        <p:spPr>
          <a:xfrm>
            <a:off x="2528932" y="3430332"/>
            <a:ext cx="143419" cy="1622929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50" dirty="0" smtClean="0">
                <a:solidFill>
                  <a:srgbClr val="FF0000"/>
                </a:solidFill>
              </a:rPr>
              <a:t>230 V + IT</a:t>
            </a:r>
            <a:endParaRPr lang="de-DE" sz="1050" dirty="0">
              <a:solidFill>
                <a:srgbClr val="FF0000"/>
              </a:solidFill>
            </a:endParaRPr>
          </a:p>
        </p:txBody>
      </p:sp>
      <p:sp>
        <p:nvSpPr>
          <p:cNvPr id="29" name="Rechteck 28"/>
          <p:cNvSpPr/>
          <p:nvPr/>
        </p:nvSpPr>
        <p:spPr>
          <a:xfrm>
            <a:off x="5272504" y="3430333"/>
            <a:ext cx="133684" cy="163897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50" smtClean="0">
                <a:solidFill>
                  <a:srgbClr val="FF0000"/>
                </a:solidFill>
              </a:rPr>
              <a:t>230V </a:t>
            </a:r>
            <a:r>
              <a:rPr lang="de-DE" sz="1050" dirty="0" smtClean="0">
                <a:solidFill>
                  <a:srgbClr val="FF0000"/>
                </a:solidFill>
              </a:rPr>
              <a:t>+ IT</a:t>
            </a:r>
            <a:endParaRPr lang="de-DE" sz="1050" dirty="0">
              <a:solidFill>
                <a:srgbClr val="FF0000"/>
              </a:solidFill>
            </a:endParaRPr>
          </a:p>
        </p:txBody>
      </p:sp>
      <p:sp>
        <p:nvSpPr>
          <p:cNvPr id="30" name="Rechteck 29"/>
          <p:cNvSpPr/>
          <p:nvPr/>
        </p:nvSpPr>
        <p:spPr>
          <a:xfrm>
            <a:off x="2672351" y="4946193"/>
            <a:ext cx="2600153" cy="123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50" dirty="0" smtClean="0">
                <a:solidFill>
                  <a:srgbClr val="FF0000"/>
                </a:solidFill>
              </a:rPr>
              <a:t>230 V + IT</a:t>
            </a:r>
            <a:endParaRPr lang="de-DE" sz="1050" dirty="0">
              <a:solidFill>
                <a:srgbClr val="FF0000"/>
              </a:solidFill>
            </a:endParaRPr>
          </a:p>
        </p:txBody>
      </p:sp>
      <p:sp>
        <p:nvSpPr>
          <p:cNvPr id="31" name="Rechteck 30"/>
          <p:cNvSpPr/>
          <p:nvPr/>
        </p:nvSpPr>
        <p:spPr>
          <a:xfrm>
            <a:off x="1072630" y="4054671"/>
            <a:ext cx="1256632" cy="655761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50" dirty="0" smtClean="0">
                <a:solidFill>
                  <a:srgbClr val="FF0000"/>
                </a:solidFill>
              </a:rPr>
              <a:t>Umlaufender Kabelschacht für 230 V und Netzwerk</a:t>
            </a:r>
            <a:endParaRPr lang="de-DE" sz="1050" dirty="0">
              <a:solidFill>
                <a:srgbClr val="FF0000"/>
              </a:solidFill>
            </a:endParaRPr>
          </a:p>
        </p:txBody>
      </p:sp>
      <p:sp>
        <p:nvSpPr>
          <p:cNvPr id="25" name="Rechteckige Legende 24"/>
          <p:cNvSpPr/>
          <p:nvPr/>
        </p:nvSpPr>
        <p:spPr>
          <a:xfrm>
            <a:off x="5146841" y="5255944"/>
            <a:ext cx="1320801" cy="389711"/>
          </a:xfrm>
          <a:prstGeom prst="wedgeRectCallout">
            <a:avLst>
              <a:gd name="adj1" fmla="val -76703"/>
              <a:gd name="adj2" fmla="val -26612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50" dirty="0" smtClean="0">
                <a:solidFill>
                  <a:schemeClr val="tx1"/>
                </a:solidFill>
              </a:rPr>
              <a:t>Neuer ableitfähiger Bodenbelag</a:t>
            </a:r>
            <a:endParaRPr lang="de-DE" sz="105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04081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74</Words>
  <Application>Microsoft Office PowerPoint</Application>
  <PresentationFormat>Breitbild</PresentationFormat>
  <Paragraphs>20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>GSI Helmholtzzentrum für Schwerionenforschung GmbH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Schwickert, Marcus Dr.</dc:creator>
  <cp:lastModifiedBy>Schwickert, Marcus Dr.</cp:lastModifiedBy>
  <cp:revision>3</cp:revision>
  <dcterms:created xsi:type="dcterms:W3CDTF">2019-10-23T13:00:46Z</dcterms:created>
  <dcterms:modified xsi:type="dcterms:W3CDTF">2019-10-23T13:18:18Z</dcterms:modified>
</cp:coreProperties>
</file>