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833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1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0" d="100"/>
          <a:sy n="220" d="100"/>
        </p:scale>
        <p:origin x="-306" y="35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3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47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98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36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22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19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2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59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1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86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56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1AC4B-5097-49F0-A87B-31D40DA3E33F}" type="datetimeFigureOut">
              <a:rPr lang="de-DE" smtClean="0"/>
              <a:t>15.05.2019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D39CE-31AF-47EC-BA22-420950B29F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99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602806" y="1740030"/>
            <a:ext cx="8999716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4624" y="251520"/>
            <a:ext cx="6696744" cy="68149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de-DE" sz="4000" b="1" dirty="0" err="1" smtClean="0">
                <a:solidFill>
                  <a:srgbClr val="002060"/>
                </a:solidFill>
              </a:rPr>
              <a:t>mCBM</a:t>
            </a:r>
            <a:r>
              <a:rPr lang="de-DE" sz="4000" b="1" dirty="0" smtClean="0">
                <a:solidFill>
                  <a:srgbClr val="002060"/>
                </a:solidFill>
              </a:rPr>
              <a:t> + R3B UPGRADE </a:t>
            </a:r>
            <a:endParaRPr lang="de-DE" sz="40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58104" y="5510426"/>
            <a:ext cx="2232248" cy="861774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814D7"/>
                </a:solidFill>
              </a:rPr>
              <a:t>Elektronik-Rack Oben</a:t>
            </a:r>
          </a:p>
          <a:p>
            <a:r>
              <a:rPr lang="de-DE" sz="1600" b="1" dirty="0" smtClean="0">
                <a:solidFill>
                  <a:srgbClr val="F814D7"/>
                </a:solidFill>
              </a:rPr>
              <a:t>(Treppen, neben Atomphysikmesshütte)</a:t>
            </a:r>
            <a:endParaRPr lang="de-DE" sz="1600" b="1" dirty="0">
              <a:solidFill>
                <a:srgbClr val="F814D7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202572" y="4351051"/>
            <a:ext cx="1087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de-DE" dirty="0" smtClean="0"/>
              <a:t>GHTCDF1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234680" y="4994756"/>
            <a:ext cx="110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de-DE" dirty="0" smtClean="0"/>
              <a:t>GHTDDF1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4663988" y="5489920"/>
            <a:ext cx="1323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GHTCDF3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090664" y="52827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HTD </a:t>
            </a:r>
            <a:r>
              <a:rPr lang="de-DE" b="1" dirty="0" err="1" smtClean="0">
                <a:solidFill>
                  <a:srgbClr val="FF0000"/>
                </a:solidFill>
              </a:rPr>
              <a:t>Dump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42792" y="5426804"/>
            <a:ext cx="122312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242792" y="5118266"/>
            <a:ext cx="122312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4602832" y="5613430"/>
            <a:ext cx="122312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156279" y="4470194"/>
            <a:ext cx="122312" cy="1223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3825044" y="5663734"/>
            <a:ext cx="144016" cy="144016"/>
          </a:xfrm>
          <a:prstGeom prst="rect">
            <a:avLst/>
          </a:prstGeom>
          <a:solidFill>
            <a:srgbClr val="F814D7"/>
          </a:solidFill>
          <a:ln>
            <a:solidFill>
              <a:srgbClr val="F814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2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GSI Helmholzzentrum für Schwerionenforschung 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Walasek-Hoehne, Beata</dc:creator>
  <cp:lastModifiedBy>Walasek-Hoehne, Beata</cp:lastModifiedBy>
  <cp:revision>5</cp:revision>
  <cp:lastPrinted>2019-05-15T08:43:15Z</cp:lastPrinted>
  <dcterms:created xsi:type="dcterms:W3CDTF">2019-05-15T08:17:09Z</dcterms:created>
  <dcterms:modified xsi:type="dcterms:W3CDTF">2019-05-15T08:43:19Z</dcterms:modified>
</cp:coreProperties>
</file>