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614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Heckhalle</a:t>
            </a:r>
            <a:br>
              <a:rPr lang="de-DE" dirty="0" smtClean="0"/>
            </a:br>
            <a:r>
              <a:rPr lang="de-DE" dirty="0" smtClean="0"/>
              <a:t>Aufbauplanung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21. Juni 2016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18600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000" dirty="0" smtClean="0"/>
              <a:t>Heckhalle HL - Gesamtansicht</a:t>
            </a:r>
            <a:r>
              <a:rPr lang="de-DE" dirty="0"/>
              <a:t/>
            </a:r>
            <a:br>
              <a:rPr lang="de-DE" dirty="0"/>
            </a:br>
            <a:r>
              <a:rPr lang="de-DE" sz="2200" dirty="0"/>
              <a:t>https://web-docs.gsi.de/~ga_www/GSI_Bau_WEB/gsi_e10.html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3" y="1295400"/>
            <a:ext cx="9094304" cy="5543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943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1447800"/>
            <a:ext cx="4952998" cy="5375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3"/>
          <p:cNvSpPr/>
          <p:nvPr/>
        </p:nvSpPr>
        <p:spPr>
          <a:xfrm rot="5400000">
            <a:off x="-10200" y="4818000"/>
            <a:ext cx="1080000" cy="45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Labor</a:t>
            </a:r>
            <a:endParaRPr lang="de-DE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-9310" y="7938"/>
            <a:ext cx="915330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000" dirty="0" smtClean="0"/>
              <a:t>Heckhalle HL 1.001  -  CSBI Bereich</a:t>
            </a:r>
          </a:p>
          <a:p>
            <a:r>
              <a:rPr lang="de-DE" sz="2000" dirty="0" smtClean="0"/>
              <a:t>Maßstab: grob 1:200 (10 m = 5 cm)</a:t>
            </a:r>
            <a:endParaRPr lang="de-DE" sz="2200" dirty="0"/>
          </a:p>
        </p:txBody>
      </p:sp>
      <p:sp>
        <p:nvSpPr>
          <p:cNvPr id="8" name="Rechteck 7"/>
          <p:cNvSpPr/>
          <p:nvPr/>
        </p:nvSpPr>
        <p:spPr>
          <a:xfrm rot="5400000">
            <a:off x="439800" y="4818000"/>
            <a:ext cx="1080000" cy="45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C23a</a:t>
            </a:r>
            <a:endParaRPr lang="de-DE" b="1" dirty="0"/>
          </a:p>
        </p:txBody>
      </p:sp>
      <p:sp>
        <p:nvSpPr>
          <p:cNvPr id="9" name="L-Form 8"/>
          <p:cNvSpPr/>
          <p:nvPr/>
        </p:nvSpPr>
        <p:spPr>
          <a:xfrm rot="10800000">
            <a:off x="1528800" y="6293276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 Verbindung mit Pfeil 10"/>
          <p:cNvCxnSpPr/>
          <p:nvPr/>
        </p:nvCxnSpPr>
        <p:spPr>
          <a:xfrm>
            <a:off x="160800" y="6172200"/>
            <a:ext cx="10668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1216800" y="60960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" name="Gerade Verbindung mit Pfeil 13"/>
          <p:cNvCxnSpPr/>
          <p:nvPr/>
        </p:nvCxnSpPr>
        <p:spPr>
          <a:xfrm>
            <a:off x="160800" y="6612763"/>
            <a:ext cx="1368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3137354" y="6394327"/>
            <a:ext cx="9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3002775" y="61182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19"/>
          <p:cNvCxnSpPr/>
          <p:nvPr/>
        </p:nvCxnSpPr>
        <p:spPr>
          <a:xfrm>
            <a:off x="4000350" y="2743200"/>
            <a:ext cx="0" cy="175980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4000800" y="4949400"/>
            <a:ext cx="0" cy="131340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4419600" y="2438400"/>
            <a:ext cx="685800" cy="4174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H="1">
            <a:off x="4419600" y="2438400"/>
            <a:ext cx="685800" cy="4174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 rot="16200000">
            <a:off x="3872853" y="3780270"/>
            <a:ext cx="645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Zaun</a:t>
            </a:r>
            <a:endParaRPr lang="de-DE" dirty="0"/>
          </a:p>
        </p:txBody>
      </p:sp>
      <p:sp>
        <p:nvSpPr>
          <p:cNvPr id="30" name="L-Form 29"/>
          <p:cNvSpPr/>
          <p:nvPr/>
        </p:nvSpPr>
        <p:spPr>
          <a:xfrm>
            <a:off x="3114601" y="2548976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2" name="Gerade Verbindung 31"/>
          <p:cNvCxnSpPr/>
          <p:nvPr/>
        </p:nvCxnSpPr>
        <p:spPr>
          <a:xfrm>
            <a:off x="2294775" y="6293276"/>
            <a:ext cx="762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>
            <a:off x="1717950" y="2728976"/>
            <a:ext cx="762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H="1">
            <a:off x="1828800" y="2548976"/>
            <a:ext cx="465976" cy="1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flipH="1" flipV="1">
            <a:off x="1828800" y="2548976"/>
            <a:ext cx="465975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flipH="1">
            <a:off x="2442787" y="6293276"/>
            <a:ext cx="465976" cy="1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flipH="1" flipV="1">
            <a:off x="2442787" y="6311351"/>
            <a:ext cx="465975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L-Form 45"/>
          <p:cNvSpPr/>
          <p:nvPr/>
        </p:nvSpPr>
        <p:spPr>
          <a:xfrm rot="10800000">
            <a:off x="889800" y="5606100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5" name="Rechteck 2054"/>
          <p:cNvSpPr/>
          <p:nvPr/>
        </p:nvSpPr>
        <p:spPr>
          <a:xfrm>
            <a:off x="457200" y="4462800"/>
            <a:ext cx="612600" cy="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6" name="Textfeld 2055"/>
          <p:cNvSpPr txBox="1"/>
          <p:nvPr/>
        </p:nvSpPr>
        <p:spPr>
          <a:xfrm>
            <a:off x="471765" y="6553200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7.6 m</a:t>
            </a:r>
            <a:endParaRPr lang="de-DE" sz="1400" dirty="0"/>
          </a:p>
        </p:txBody>
      </p:sp>
      <p:sp>
        <p:nvSpPr>
          <p:cNvPr id="49" name="Textfeld 48"/>
          <p:cNvSpPr txBox="1"/>
          <p:nvPr/>
        </p:nvSpPr>
        <p:spPr>
          <a:xfrm>
            <a:off x="633915" y="5918423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4.8 m</a:t>
            </a:r>
            <a:endParaRPr lang="de-DE" sz="1400" dirty="0"/>
          </a:p>
        </p:txBody>
      </p:sp>
      <p:sp>
        <p:nvSpPr>
          <p:cNvPr id="50" name="Textfeld 49"/>
          <p:cNvSpPr txBox="1"/>
          <p:nvPr/>
        </p:nvSpPr>
        <p:spPr>
          <a:xfrm>
            <a:off x="1828800" y="632087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9.3 m</a:t>
            </a:r>
            <a:endParaRPr lang="de-DE" sz="1400" dirty="0"/>
          </a:p>
        </p:txBody>
      </p:sp>
      <p:sp>
        <p:nvSpPr>
          <p:cNvPr id="51" name="Textfeld 50"/>
          <p:cNvSpPr txBox="1"/>
          <p:nvPr/>
        </p:nvSpPr>
        <p:spPr>
          <a:xfrm>
            <a:off x="3289837" y="632087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5.0 m</a:t>
            </a:r>
            <a:endParaRPr lang="de-DE" sz="1400" dirty="0"/>
          </a:p>
        </p:txBody>
      </p:sp>
      <p:sp>
        <p:nvSpPr>
          <p:cNvPr id="52" name="Rechteck 51"/>
          <p:cNvSpPr/>
          <p:nvPr/>
        </p:nvSpPr>
        <p:spPr>
          <a:xfrm>
            <a:off x="2971800" y="5556000"/>
            <a:ext cx="943349" cy="54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de-DE" sz="1200" dirty="0" smtClean="0"/>
              <a:t>Werkzeug-</a:t>
            </a:r>
          </a:p>
          <a:p>
            <a:pPr algn="ctr"/>
            <a:r>
              <a:rPr lang="de-DE" sz="1200" dirty="0" err="1" smtClean="0"/>
              <a:t>lager</a:t>
            </a:r>
            <a:r>
              <a:rPr lang="de-DE" sz="1200" dirty="0" smtClean="0"/>
              <a:t> </a:t>
            </a:r>
            <a:endParaRPr lang="de-DE" sz="1200" dirty="0"/>
          </a:p>
        </p:txBody>
      </p:sp>
      <p:sp>
        <p:nvSpPr>
          <p:cNvPr id="2057" name="Rechteck 2056"/>
          <p:cNvSpPr/>
          <p:nvPr/>
        </p:nvSpPr>
        <p:spPr>
          <a:xfrm>
            <a:off x="3069601" y="2752725"/>
            <a:ext cx="270000" cy="191382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Fluchtweg</a:t>
            </a:r>
            <a:endParaRPr lang="de-DE" sz="1200" dirty="0"/>
          </a:p>
        </p:txBody>
      </p:sp>
      <p:cxnSp>
        <p:nvCxnSpPr>
          <p:cNvPr id="31" name="Gerade Verbindung mit Pfeil 30"/>
          <p:cNvCxnSpPr/>
          <p:nvPr/>
        </p:nvCxnSpPr>
        <p:spPr>
          <a:xfrm>
            <a:off x="244200" y="2548976"/>
            <a:ext cx="288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39250" y="2352675"/>
            <a:ext cx="36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hteck 54"/>
          <p:cNvSpPr/>
          <p:nvPr/>
        </p:nvSpPr>
        <p:spPr>
          <a:xfrm>
            <a:off x="1483800" y="2971800"/>
            <a:ext cx="270000" cy="33049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err="1" smtClean="0"/>
              <a:t>Fluchweg</a:t>
            </a:r>
            <a:endParaRPr lang="de-DE" sz="1200" dirty="0"/>
          </a:p>
        </p:txBody>
      </p:sp>
      <p:sp>
        <p:nvSpPr>
          <p:cNvPr id="56" name="Rechteck 55"/>
          <p:cNvSpPr/>
          <p:nvPr/>
        </p:nvSpPr>
        <p:spPr>
          <a:xfrm>
            <a:off x="1708802" y="4525581"/>
            <a:ext cx="2291548" cy="4238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Fluchtweg</a:t>
            </a:r>
            <a:endParaRPr lang="de-DE" dirty="0"/>
          </a:p>
        </p:txBody>
      </p:sp>
      <p:sp>
        <p:nvSpPr>
          <p:cNvPr id="57" name="L-Form 56"/>
          <p:cNvSpPr/>
          <p:nvPr/>
        </p:nvSpPr>
        <p:spPr>
          <a:xfrm rot="16200000">
            <a:off x="2791800" y="5726537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Textfeld 57"/>
          <p:cNvSpPr txBox="1"/>
          <p:nvPr/>
        </p:nvSpPr>
        <p:spPr>
          <a:xfrm>
            <a:off x="1069800" y="2286000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16 m</a:t>
            </a:r>
            <a:endParaRPr lang="de-DE" sz="1400" dirty="0"/>
          </a:p>
        </p:txBody>
      </p:sp>
      <p:sp>
        <p:nvSpPr>
          <p:cNvPr id="59" name="Textfeld 58"/>
          <p:cNvSpPr txBox="1"/>
          <p:nvPr/>
        </p:nvSpPr>
        <p:spPr>
          <a:xfrm>
            <a:off x="1786711" y="2117374"/>
            <a:ext cx="6399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~20 m</a:t>
            </a:r>
            <a:endParaRPr lang="de-DE" sz="1400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1339800" y="6311351"/>
            <a:ext cx="16740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 rot="5400000">
            <a:off x="2530501" y="3643200"/>
            <a:ext cx="18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 rot="16200000">
            <a:off x="3231614" y="3526423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10 m</a:t>
            </a:r>
            <a:endParaRPr lang="de-DE" sz="1400" dirty="0"/>
          </a:p>
        </p:txBody>
      </p:sp>
      <p:sp>
        <p:nvSpPr>
          <p:cNvPr id="64" name="Rechteck 63"/>
          <p:cNvSpPr/>
          <p:nvPr/>
        </p:nvSpPr>
        <p:spPr>
          <a:xfrm>
            <a:off x="223800" y="2762516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Montage </a:t>
            </a:r>
            <a:r>
              <a:rPr lang="de-DE" sz="1200" b="1" dirty="0">
                <a:solidFill>
                  <a:schemeClr val="tx1"/>
                </a:solidFill>
              </a:rPr>
              <a:t>(7x3 m</a:t>
            </a:r>
            <a:r>
              <a:rPr lang="de-DE" sz="1200" b="1" baseline="30000" dirty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Antriebe/</a:t>
            </a:r>
            <a:r>
              <a:rPr lang="de-DE" sz="1200" b="1" dirty="0" err="1" smtClean="0">
                <a:solidFill>
                  <a:schemeClr val="tx1"/>
                </a:solidFill>
              </a:rPr>
              <a:t>Det</a:t>
            </a:r>
            <a:r>
              <a:rPr lang="de-DE" sz="1200" b="1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5" name="Rechteck 64"/>
          <p:cNvSpPr/>
          <p:nvPr/>
        </p:nvSpPr>
        <p:spPr>
          <a:xfrm>
            <a:off x="1753800" y="2762516"/>
            <a:ext cx="1260000" cy="18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4x Tische</a:t>
            </a:r>
          </a:p>
        </p:txBody>
      </p:sp>
      <p:sp>
        <p:nvSpPr>
          <p:cNvPr id="2058" name="Textfeld 2057"/>
          <p:cNvSpPr txBox="1"/>
          <p:nvPr/>
        </p:nvSpPr>
        <p:spPr>
          <a:xfrm>
            <a:off x="1768425" y="3643200"/>
            <a:ext cx="1219200" cy="830997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Zwischenlager</a:t>
            </a:r>
          </a:p>
          <a:p>
            <a:r>
              <a:rPr lang="de-DE" sz="1200" b="1" dirty="0" smtClean="0"/>
              <a:t>Bestückte</a:t>
            </a:r>
          </a:p>
          <a:p>
            <a:r>
              <a:rPr lang="de-DE" sz="1200" b="1" dirty="0" smtClean="0"/>
              <a:t>Kammern</a:t>
            </a:r>
          </a:p>
          <a:p>
            <a:endParaRPr lang="de-DE" sz="1200" b="1" dirty="0"/>
          </a:p>
        </p:txBody>
      </p:sp>
      <p:sp>
        <p:nvSpPr>
          <p:cNvPr id="67" name="Textfeld 66"/>
          <p:cNvSpPr txBox="1"/>
          <p:nvPr/>
        </p:nvSpPr>
        <p:spPr>
          <a:xfrm>
            <a:off x="1783575" y="2971800"/>
            <a:ext cx="1219200" cy="646331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Arbeitsfläche</a:t>
            </a:r>
          </a:p>
          <a:p>
            <a:endParaRPr lang="de-DE" sz="1200" dirty="0" smtClean="0"/>
          </a:p>
          <a:p>
            <a:endParaRPr lang="de-DE" sz="1200" dirty="0" smtClean="0"/>
          </a:p>
        </p:txBody>
      </p:sp>
      <p:sp>
        <p:nvSpPr>
          <p:cNvPr id="68" name="Rechteck 67"/>
          <p:cNvSpPr/>
          <p:nvPr/>
        </p:nvSpPr>
        <p:spPr>
          <a:xfrm>
            <a:off x="1783575" y="5927013"/>
            <a:ext cx="1114163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Materiallager</a:t>
            </a:r>
          </a:p>
        </p:txBody>
      </p:sp>
      <p:sp>
        <p:nvSpPr>
          <p:cNvPr id="69" name="Rechteck 68"/>
          <p:cNvSpPr/>
          <p:nvPr/>
        </p:nvSpPr>
        <p:spPr>
          <a:xfrm rot="5400000">
            <a:off x="2950814" y="3488656"/>
            <a:ext cx="1697625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Regale</a:t>
            </a:r>
          </a:p>
        </p:txBody>
      </p:sp>
      <p:sp>
        <p:nvSpPr>
          <p:cNvPr id="70" name="Rechteck 69"/>
          <p:cNvSpPr/>
          <p:nvPr/>
        </p:nvSpPr>
        <p:spPr>
          <a:xfrm>
            <a:off x="1767637" y="4961005"/>
            <a:ext cx="1114163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Materiallager</a:t>
            </a:r>
          </a:p>
        </p:txBody>
      </p:sp>
      <p:sp>
        <p:nvSpPr>
          <p:cNvPr id="75" name="Rechteck 74"/>
          <p:cNvSpPr/>
          <p:nvPr/>
        </p:nvSpPr>
        <p:spPr>
          <a:xfrm rot="5400000">
            <a:off x="3789274" y="5794609"/>
            <a:ext cx="337689" cy="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Rechteck 75"/>
          <p:cNvSpPr/>
          <p:nvPr/>
        </p:nvSpPr>
        <p:spPr>
          <a:xfrm rot="5400000">
            <a:off x="95918" y="5806086"/>
            <a:ext cx="736768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Schränke</a:t>
            </a:r>
          </a:p>
        </p:txBody>
      </p:sp>
      <p:grpSp>
        <p:nvGrpSpPr>
          <p:cNvPr id="2063" name="Gruppieren 2062"/>
          <p:cNvGrpSpPr/>
          <p:nvPr/>
        </p:nvGrpSpPr>
        <p:grpSpPr>
          <a:xfrm>
            <a:off x="239250" y="3544840"/>
            <a:ext cx="450000" cy="916285"/>
            <a:chOff x="6477000" y="3474000"/>
            <a:chExt cx="450000" cy="916285"/>
          </a:xfrm>
          <a:solidFill>
            <a:srgbClr val="66FF33"/>
          </a:solidFill>
        </p:grpSpPr>
        <p:sp>
          <p:nvSpPr>
            <p:cNvPr id="2059" name="Rechteck 2058"/>
            <p:cNvSpPr/>
            <p:nvPr/>
          </p:nvSpPr>
          <p:spPr>
            <a:xfrm rot="16200000">
              <a:off x="6342000" y="3850285"/>
              <a:ext cx="720000" cy="180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Kran</a:t>
              </a:r>
              <a:endParaRPr lang="de-DE" dirty="0"/>
            </a:p>
          </p:txBody>
        </p:sp>
        <p:sp>
          <p:nvSpPr>
            <p:cNvPr id="72" name="Rechteck 71"/>
            <p:cNvSpPr/>
            <p:nvPr/>
          </p:nvSpPr>
          <p:spPr>
            <a:xfrm>
              <a:off x="6477000" y="4302000"/>
              <a:ext cx="450000" cy="8828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Rechteck 76"/>
            <p:cNvSpPr/>
            <p:nvPr/>
          </p:nvSpPr>
          <p:spPr>
            <a:xfrm>
              <a:off x="6477000" y="3474000"/>
              <a:ext cx="450000" cy="8828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1" name="Rechteck 60"/>
          <p:cNvSpPr/>
          <p:nvPr/>
        </p:nvSpPr>
        <p:spPr>
          <a:xfrm>
            <a:off x="228600" y="3922800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Vakuum Test- stand </a:t>
            </a:r>
            <a:r>
              <a:rPr lang="de-DE" sz="1200" b="1" dirty="0">
                <a:solidFill>
                  <a:schemeClr val="tx1"/>
                </a:solidFill>
              </a:rPr>
              <a:t>(7x3 m</a:t>
            </a:r>
            <a:r>
              <a:rPr lang="de-DE" sz="1200" b="1" baseline="30000" dirty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  <a:endParaRPr lang="de-DE" sz="1200" b="1" dirty="0">
              <a:solidFill>
                <a:schemeClr val="tx1"/>
              </a:solidFill>
            </a:endParaRPr>
          </a:p>
        </p:txBody>
      </p:sp>
      <p:sp>
        <p:nvSpPr>
          <p:cNvPr id="63" name="Rechteck 62"/>
          <p:cNvSpPr/>
          <p:nvPr/>
        </p:nvSpPr>
        <p:spPr>
          <a:xfrm>
            <a:off x="215625" y="3353100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Vermessung</a:t>
            </a:r>
          </a:p>
          <a:p>
            <a:pPr algn="r"/>
            <a:r>
              <a:rPr lang="de-DE" sz="1200" b="1" dirty="0" err="1" smtClean="0">
                <a:solidFill>
                  <a:schemeClr val="tx1"/>
                </a:solidFill>
              </a:rPr>
              <a:t>Justage</a:t>
            </a:r>
            <a:r>
              <a:rPr lang="de-DE" sz="1200" b="1" dirty="0" smtClean="0">
                <a:solidFill>
                  <a:schemeClr val="tx1"/>
                </a:solidFill>
              </a:rPr>
              <a:t> (7x3 m</a:t>
            </a:r>
            <a:r>
              <a:rPr lang="de-DE" sz="1200" b="1" baseline="30000" dirty="0" smtClean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064" name="Textfeld 2063"/>
          <p:cNvSpPr txBox="1"/>
          <p:nvPr/>
        </p:nvSpPr>
        <p:spPr>
          <a:xfrm>
            <a:off x="5715000" y="1829395"/>
            <a:ext cx="30008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Umplanung der Flächen </a:t>
            </a:r>
          </a:p>
          <a:p>
            <a:r>
              <a:rPr lang="de-DE" dirty="0" smtClean="0"/>
              <a:t>nach Besuch Heckhalle am </a:t>
            </a:r>
          </a:p>
          <a:p>
            <a:r>
              <a:rPr lang="de-DE" dirty="0" smtClean="0"/>
              <a:t>21. Juni 2016(</a:t>
            </a:r>
            <a:r>
              <a:rPr lang="de-DE" dirty="0" err="1" smtClean="0"/>
              <a:t>RoFi</a:t>
            </a:r>
            <a:r>
              <a:rPr lang="de-DE" dirty="0" smtClean="0"/>
              <a:t>, CD, SF, AR)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2551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Bildschirmpräsentation (4:3)</PresentationFormat>
  <Paragraphs>38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Office Theme</vt:lpstr>
      <vt:lpstr>Heckhalle Aufbauplanung</vt:lpstr>
      <vt:lpstr>Heckhalle HL - Gesamtansicht https://web-docs.gsi.de/~ga_www/GSI_Bau_WEB/gsi_e10.html</vt:lpstr>
      <vt:lpstr>PowerPoint-Präsentation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Reiter, Andreas Dr.</dc:creator>
  <cp:lastModifiedBy>Reiter, Andreas Dr.</cp:lastModifiedBy>
  <cp:revision>28</cp:revision>
  <cp:lastPrinted>2016-06-22T10:39:06Z</cp:lastPrinted>
  <dcterms:created xsi:type="dcterms:W3CDTF">2006-08-16T00:00:00Z</dcterms:created>
  <dcterms:modified xsi:type="dcterms:W3CDTF">2016-06-23T12:55:43Z</dcterms:modified>
</cp:coreProperties>
</file>