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7" r:id="rId2"/>
    <p:sldId id="261" r:id="rId3"/>
    <p:sldId id="268" r:id="rId4"/>
    <p:sldId id="262" r:id="rId5"/>
    <p:sldId id="263" r:id="rId6"/>
    <p:sldId id="264" r:id="rId7"/>
    <p:sldId id="265" r:id="rId8"/>
    <p:sldId id="271" r:id="rId9"/>
    <p:sldId id="269" r:id="rId10"/>
    <p:sldId id="273" r:id="rId11"/>
    <p:sldId id="272" r:id="rId12"/>
    <p:sldId id="266" r:id="rId13"/>
    <p:sldId id="267" r:id="rId14"/>
    <p:sldId id="258" r:id="rId15"/>
    <p:sldId id="274" r:id="rId16"/>
    <p:sldId id="259" r:id="rId17"/>
    <p:sldId id="260" r:id="rId18"/>
    <p:sldId id="256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27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0191A-85DF-4773-B2F0-EC1468C48D31}" type="datetimeFigureOut">
              <a:rPr lang="de-DE" smtClean="0"/>
              <a:t>13.06.2010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CF333-8200-4288-BE39-14D828621B73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Y:\Diplomarbeit_kopiert_bis_auf_groß\Ausarbeitung\Grafiken\delta_aussen.jpg"/>
          <p:cNvPicPr>
            <a:picLocks noChangeAspect="1" noChangeArrowheads="1"/>
          </p:cNvPicPr>
          <p:nvPr userDrawn="1"/>
        </p:nvPicPr>
        <p:blipFill>
          <a:blip r:embed="rId3" cstate="print">
            <a:lum bright="50000" contrast="-60000"/>
          </a:blip>
          <a:srcRect/>
          <a:stretch>
            <a:fillRect/>
          </a:stretch>
        </p:blipFill>
        <p:spPr bwMode="auto">
          <a:xfrm>
            <a:off x="-714412" y="-214338"/>
            <a:ext cx="11853079" cy="707233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15.06.2010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Patryk Towalski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A614-8D72-4116-B75F-263030A17A9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15.06.2010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Patryk Towalski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A614-8D72-4116-B75F-263030A17A9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15.06.2010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Patryk Towalski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A614-8D72-4116-B75F-263030A17A9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15.06.2010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Patryk Towalski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A614-8D72-4116-B75F-263030A17A9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15.06.2010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Patryk Towalski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A614-8D72-4116-B75F-263030A17A9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15.06.2010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Patryk Towalski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A614-8D72-4116-B75F-263030A17A9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15.06.2010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Patryk Towalski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A614-8D72-4116-B75F-263030A17A9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15.06.2010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Patryk Towalski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A614-8D72-4116-B75F-263030A17A9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15.06.2010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Patryk Towalski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A614-8D72-4116-B75F-263030A17A9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15.06.2010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Patryk Towalski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A614-8D72-4116-B75F-263030A17A9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15.06.2010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Patryk Towalski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A614-8D72-4116-B75F-263030A17A9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285992"/>
            <a:ext cx="8229600" cy="3840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15.06.2010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Patryk Towalski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9A614-8D72-4116-B75F-263030A17A9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2" descr="C:\Dokumente und Einstellungen\Locutus\Desktop\TULogo\TU_logo_farbig\lo_TU-Do 2008\logo_rgb_jpg\tud_logo_rgb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34" y="357166"/>
            <a:ext cx="3000396" cy="484329"/>
          </a:xfrm>
          <a:prstGeom prst="rect">
            <a:avLst/>
          </a:prstGeom>
          <a:noFill/>
        </p:spPr>
      </p:pic>
      <p:pic>
        <p:nvPicPr>
          <p:cNvPr id="8" name="Picture 4" descr="Y:\Programming\FPGA\xilinx\fpga\patryk\final\diplomarbeit\Poster\delta-logo2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15272" y="214290"/>
            <a:ext cx="963764" cy="71438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18.wmf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.xml"/><Relationship Id="rId4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2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Fortschritte beim Aufbau </a:t>
            </a:r>
            <a:r>
              <a:rPr lang="de-DE" dirty="0" smtClean="0"/>
              <a:t>der</a:t>
            </a:r>
            <a:br>
              <a:rPr lang="de-DE" dirty="0" smtClean="0"/>
            </a:br>
            <a:r>
              <a:rPr lang="de-DE" dirty="0" smtClean="0"/>
              <a:t>schnellen globalen Orbitkorrektur</a:t>
            </a:r>
            <a:br>
              <a:rPr lang="de-DE" dirty="0" smtClean="0"/>
            </a:br>
            <a:r>
              <a:rPr lang="de-DE" dirty="0" smtClean="0"/>
              <a:t>für den DELTA Speicherring</a:t>
            </a:r>
            <a:endParaRPr lang="de-DE" sz="2700" dirty="0"/>
          </a:p>
        </p:txBody>
      </p:sp>
      <p:sp>
        <p:nvSpPr>
          <p:cNvPr id="24" name="Untertitel 2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Vortrag im Rahmen des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Kollaborationstreffens am </a:t>
            </a:r>
            <a:r>
              <a:rPr lang="de-DE" dirty="0" smtClean="0">
                <a:solidFill>
                  <a:schemeClr val="tx1"/>
                </a:solidFill>
              </a:rPr>
              <a:t>15</a:t>
            </a:r>
            <a:r>
              <a:rPr lang="de-DE" dirty="0" smtClean="0">
                <a:solidFill>
                  <a:schemeClr val="tx1"/>
                </a:solidFill>
              </a:rPr>
              <a:t>.06.2010</a:t>
            </a:r>
            <a:endParaRPr lang="de-DE" dirty="0" smtClean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Patryk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Towalski</a:t>
            </a:r>
            <a:endParaRPr lang="de-DE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Magnet-Design:</a:t>
            </a:r>
            <a:br>
              <a:rPr lang="de-DE" dirty="0" smtClean="0"/>
            </a:br>
            <a:r>
              <a:rPr lang="de-DE" dirty="0" smtClean="0"/>
              <a:t>CF-Magnet, H-Auslenkung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2285992"/>
            <a:ext cx="3538736" cy="3840171"/>
          </a:xfrm>
        </p:spPr>
        <p:txBody>
          <a:bodyPr>
            <a:normAutofit/>
          </a:bodyPr>
          <a:lstStyle/>
          <a:p>
            <a:endParaRPr lang="de-DE" dirty="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15.06.2010</a:t>
            </a:r>
            <a:endParaRPr lang="de-DE" dirty="0" smtClean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A614-8D72-4116-B75F-263030A17A92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Patryk Towalski</a:t>
            </a:r>
            <a:endParaRPr lang="de-DE"/>
          </a:p>
        </p:txBody>
      </p:sp>
      <p:pic>
        <p:nvPicPr>
          <p:cNvPr id="27650" name="Picture 2" descr="Y:\Promotion\Timeline\2010 06 15 Kollaborationstreffen im DELTA\VertKorrFinal-ErrorsXY-HorOnl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04864"/>
            <a:ext cx="6120680" cy="4055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Magnet-Design:</a:t>
            </a:r>
            <a:br>
              <a:rPr lang="de-DE" dirty="0" smtClean="0"/>
            </a:br>
            <a:r>
              <a:rPr lang="de-DE" dirty="0" smtClean="0"/>
              <a:t>CF-Magnet – H+V-Auslenkung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2285992"/>
            <a:ext cx="3538736" cy="3840171"/>
          </a:xfrm>
        </p:spPr>
        <p:txBody>
          <a:bodyPr>
            <a:normAutofit/>
          </a:bodyPr>
          <a:lstStyle/>
          <a:p>
            <a:endParaRPr lang="de-DE" dirty="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15.06.2010</a:t>
            </a:r>
            <a:endParaRPr lang="de-DE" dirty="0" smtClean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A614-8D72-4116-B75F-263030A17A92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Patryk Towalski</a:t>
            </a:r>
            <a:endParaRPr lang="de-DE"/>
          </a:p>
        </p:txBody>
      </p:sp>
      <p:pic>
        <p:nvPicPr>
          <p:cNvPr id="28674" name="Picture 2" descr="Y:\Promotion\Timeline\2010 06 15 Kollaborationstreffen im DELTA\VertKorrFinal-ErrorsX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04864"/>
            <a:ext cx="6120680" cy="4049494"/>
          </a:xfrm>
          <a:prstGeom prst="rect">
            <a:avLst/>
          </a:prstGeom>
          <a:noFill/>
        </p:spPr>
      </p:pic>
      <p:sp>
        <p:nvSpPr>
          <p:cNvPr id="11" name="Textfeld 10"/>
          <p:cNvSpPr txBox="1"/>
          <p:nvPr/>
        </p:nvSpPr>
        <p:spPr>
          <a:xfrm>
            <a:off x="2987824" y="3933056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Ablenkwinkel @10A @50Wdg:</a:t>
            </a:r>
          </a:p>
          <a:p>
            <a:r>
              <a:rPr lang="de-DE" dirty="0" smtClean="0"/>
              <a:t>V</a:t>
            </a:r>
            <a:r>
              <a:rPr lang="de-DE" dirty="0" smtClean="0"/>
              <a:t>: 0,25mrad</a:t>
            </a:r>
          </a:p>
          <a:p>
            <a:r>
              <a:rPr lang="de-DE" dirty="0" smtClean="0"/>
              <a:t>H: 0,33mrad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Magnet-Design: Horizontaler Magnet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2285992"/>
            <a:ext cx="3538736" cy="3840171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Parameter </a:t>
            </a:r>
            <a:r>
              <a:rPr lang="de-DE" dirty="0" smtClean="0"/>
              <a:t>(berechnet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Draht:	2,5mm </a:t>
            </a:r>
            <a:r>
              <a:rPr lang="de-DE" dirty="0" err="1" smtClean="0"/>
              <a:t>CuL</a:t>
            </a:r>
            <a:endParaRPr lang="de-DE" dirty="0" smtClean="0"/>
          </a:p>
          <a:p>
            <a:pPr lvl="1"/>
            <a:r>
              <a:rPr lang="de-DE" dirty="0" err="1" smtClean="0"/>
              <a:t>Wdg</a:t>
            </a:r>
            <a:r>
              <a:rPr lang="de-DE" dirty="0" smtClean="0"/>
              <a:t>:	</a:t>
            </a:r>
            <a:r>
              <a:rPr lang="de-DE" dirty="0" smtClean="0"/>
              <a:t>50</a:t>
            </a:r>
            <a:endParaRPr lang="de-DE" dirty="0" smtClean="0"/>
          </a:p>
          <a:p>
            <a:pPr lvl="1"/>
            <a:r>
              <a:rPr lang="de-DE" dirty="0" smtClean="0"/>
              <a:t>Geblechter Eisenkern</a:t>
            </a:r>
          </a:p>
          <a:p>
            <a:pPr lvl="2"/>
            <a:r>
              <a:rPr lang="de-DE" dirty="0" smtClean="0"/>
              <a:t>Geringe Streu- und Randfelder, geringe Wirbelstromverluste</a:t>
            </a:r>
          </a:p>
          <a:p>
            <a:r>
              <a:rPr lang="de-DE" dirty="0" smtClean="0"/>
              <a:t>Pro</a:t>
            </a:r>
          </a:p>
          <a:p>
            <a:pPr lvl="1"/>
            <a:r>
              <a:rPr lang="de-DE" dirty="0" smtClean="0"/>
              <a:t>B*l=	</a:t>
            </a:r>
            <a:r>
              <a:rPr lang="de-DE" dirty="0" smtClean="0"/>
              <a:t>0,9mTm </a:t>
            </a:r>
            <a:r>
              <a:rPr lang="de-DE" dirty="0" smtClean="0"/>
              <a:t>@10A</a:t>
            </a:r>
          </a:p>
          <a:p>
            <a:pPr lvl="1"/>
            <a:r>
              <a:rPr lang="de-DE" dirty="0" smtClean="0"/>
              <a:t>R=	</a:t>
            </a:r>
            <a:r>
              <a:rPr lang="de-DE" dirty="0" smtClean="0"/>
              <a:t>50m</a:t>
            </a:r>
            <a:r>
              <a:rPr lang="de-DE" dirty="0" smtClean="0">
                <a:sym typeface="Symbol"/>
              </a:rPr>
              <a:t></a:t>
            </a:r>
          </a:p>
          <a:p>
            <a:pPr lvl="1"/>
            <a:r>
              <a:rPr lang="de-DE" dirty="0" smtClean="0"/>
              <a:t>L=	</a:t>
            </a:r>
            <a:r>
              <a:rPr lang="de-DE" dirty="0" smtClean="0"/>
              <a:t>0,9mH</a:t>
            </a:r>
            <a:endParaRPr lang="de-DE" dirty="0" smtClean="0">
              <a:sym typeface="Symbol"/>
            </a:endParaRPr>
          </a:p>
          <a:p>
            <a:pPr lvl="1"/>
            <a:r>
              <a:rPr lang="de-DE" dirty="0" smtClean="0"/>
              <a:t>Länge:	</a:t>
            </a:r>
            <a:r>
              <a:rPr lang="de-DE" dirty="0" smtClean="0"/>
              <a:t>9cm</a:t>
            </a:r>
            <a:endParaRPr lang="de-DE" dirty="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15.06.2010</a:t>
            </a:r>
            <a:endParaRPr lang="de-DE" dirty="0" smtClean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A614-8D72-4116-B75F-263030A17A92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Patryk Towalski</a:t>
            </a:r>
            <a:endParaRPr lang="de-DE"/>
          </a:p>
        </p:txBody>
      </p:sp>
      <p:pic>
        <p:nvPicPr>
          <p:cNvPr id="24578" name="Picture 2" descr="Y:\Promotion\Timeline\2010 06 15 Kollaborationstreffen im DELTA\HorKorrFinal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708920"/>
            <a:ext cx="4808458" cy="3191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Magnet-Design:</a:t>
            </a:r>
            <a:br>
              <a:rPr lang="de-DE" dirty="0" smtClean="0"/>
            </a:br>
            <a:r>
              <a:rPr lang="de-DE" dirty="0" smtClean="0"/>
              <a:t>Spule mit Kern (horizontal) – H-Auslenkung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2285992"/>
            <a:ext cx="8147248" cy="3840171"/>
          </a:xfrm>
        </p:spPr>
        <p:txBody>
          <a:bodyPr/>
          <a:lstStyle/>
          <a:p>
            <a:pPr lvl="1">
              <a:buNone/>
            </a:pPr>
            <a:endParaRPr lang="de-DE" dirty="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15.06.2010</a:t>
            </a:r>
            <a:endParaRPr lang="de-DE" dirty="0" smtClean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A614-8D72-4116-B75F-263030A17A92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Patryk Towalski</a:t>
            </a:r>
            <a:endParaRPr lang="de-DE"/>
          </a:p>
        </p:txBody>
      </p:sp>
      <p:pic>
        <p:nvPicPr>
          <p:cNvPr id="25603" name="Picture 3" descr="Y:\Promotion\Timeline\2010 06 15 Kollaborationstreffen im DELTA\HorKorrFinal-ErrorsX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76872"/>
            <a:ext cx="6169948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9" name="Picture 915" descr="Y:\Promotion\Timeline\2010 06 15 Kollaborationstreffen im DELTA\beschleuniger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3212976"/>
            <a:ext cx="1819275" cy="132715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Neue Methode zur Messung </a:t>
            </a:r>
            <a:r>
              <a:rPr lang="de-DE" dirty="0" smtClean="0"/>
              <a:t>der</a:t>
            </a:r>
            <a:br>
              <a:rPr lang="de-DE" dirty="0" smtClean="0"/>
            </a:br>
            <a:r>
              <a:rPr lang="de-DE" dirty="0" smtClean="0"/>
              <a:t>Response-Matrix</a:t>
            </a:r>
            <a:endParaRPr lang="de-DE" dirty="0"/>
          </a:p>
        </p:txBody>
      </p:sp>
      <p:sp>
        <p:nvSpPr>
          <p:cNvPr id="941" name="Inhaltsplatzhalter 94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191" name="Textfeld 190"/>
          <p:cNvSpPr txBox="1"/>
          <p:nvPr/>
        </p:nvSpPr>
        <p:spPr>
          <a:xfrm>
            <a:off x="6516216" y="2132856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R: Response-Matrix</a:t>
            </a:r>
          </a:p>
          <a:p>
            <a:r>
              <a:rPr lang="de-DE" sz="1400" dirty="0" smtClean="0"/>
              <a:t>K: </a:t>
            </a:r>
            <a:r>
              <a:rPr lang="de-DE" sz="1400" dirty="0" err="1" smtClean="0"/>
              <a:t>Korrektorwerte</a:t>
            </a:r>
            <a:r>
              <a:rPr lang="de-DE" sz="1400" dirty="0" smtClean="0"/>
              <a:t>-Matrix</a:t>
            </a:r>
          </a:p>
          <a:p>
            <a:r>
              <a:rPr lang="de-DE" sz="1400" dirty="0" smtClean="0"/>
              <a:t>X: BPM-Ablagen-Matrix</a:t>
            </a:r>
            <a:endParaRPr lang="de-DE" sz="1400" dirty="0"/>
          </a:p>
        </p:txBody>
      </p:sp>
      <p:sp>
        <p:nvSpPr>
          <p:cNvPr id="201" name="Nach links gekrümmter Pfeil 200"/>
          <p:cNvSpPr/>
          <p:nvPr/>
        </p:nvSpPr>
        <p:spPr>
          <a:xfrm>
            <a:off x="6588224" y="3284984"/>
            <a:ext cx="1080120" cy="2448272"/>
          </a:xfrm>
          <a:prstGeom prst="curvedLeftArrow">
            <a:avLst/>
          </a:prstGeom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1542" name="Group 518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043608" y="2420888"/>
            <a:ext cx="2448272" cy="311767"/>
            <a:chOff x="736" y="1556"/>
            <a:chExt cx="8222" cy="1047"/>
          </a:xfrm>
        </p:grpSpPr>
        <p:sp>
          <p:nvSpPr>
            <p:cNvPr id="1544" name="Freeform 520"/>
            <p:cNvSpPr>
              <a:spLocks noEditPoints="1"/>
            </p:cNvSpPr>
            <p:nvPr/>
          </p:nvSpPr>
          <p:spPr bwMode="auto">
            <a:xfrm>
              <a:off x="736" y="1797"/>
              <a:ext cx="693" cy="607"/>
            </a:xfrm>
            <a:custGeom>
              <a:avLst/>
              <a:gdLst/>
              <a:ahLst/>
              <a:cxnLst>
                <a:cxn ang="0">
                  <a:pos x="330" y="45"/>
                </a:cxn>
                <a:cxn ang="0">
                  <a:pos x="277" y="278"/>
                </a:cxn>
                <a:cxn ang="0">
                  <a:pos x="451" y="267"/>
                </a:cxn>
                <a:cxn ang="0">
                  <a:pos x="504" y="238"/>
                </a:cxn>
                <a:cxn ang="0">
                  <a:pos x="547" y="142"/>
                </a:cxn>
                <a:cxn ang="0">
                  <a:pos x="544" y="84"/>
                </a:cxn>
                <a:cxn ang="0">
                  <a:pos x="489" y="45"/>
                </a:cxn>
                <a:cxn ang="0">
                  <a:pos x="151" y="0"/>
                </a:cxn>
                <a:cxn ang="0">
                  <a:pos x="549" y="11"/>
                </a:cxn>
                <a:cxn ang="0">
                  <a:pos x="645" y="68"/>
                </a:cxn>
                <a:cxn ang="0">
                  <a:pos x="662" y="152"/>
                </a:cxn>
                <a:cxn ang="0">
                  <a:pos x="622" y="228"/>
                </a:cxn>
                <a:cxn ang="0">
                  <a:pos x="491" y="299"/>
                </a:cxn>
                <a:cxn ang="0">
                  <a:pos x="544" y="346"/>
                </a:cxn>
                <a:cxn ang="0">
                  <a:pos x="559" y="406"/>
                </a:cxn>
                <a:cxn ang="0">
                  <a:pos x="554" y="432"/>
                </a:cxn>
                <a:cxn ang="0">
                  <a:pos x="542" y="508"/>
                </a:cxn>
                <a:cxn ang="0">
                  <a:pos x="552" y="568"/>
                </a:cxn>
                <a:cxn ang="0">
                  <a:pos x="602" y="573"/>
                </a:cxn>
                <a:cxn ang="0">
                  <a:pos x="652" y="511"/>
                </a:cxn>
                <a:cxn ang="0">
                  <a:pos x="660" y="495"/>
                </a:cxn>
                <a:cxn ang="0">
                  <a:pos x="685" y="495"/>
                </a:cxn>
                <a:cxn ang="0">
                  <a:pos x="693" y="508"/>
                </a:cxn>
                <a:cxn ang="0">
                  <a:pos x="675" y="552"/>
                </a:cxn>
                <a:cxn ang="0">
                  <a:pos x="610" y="602"/>
                </a:cxn>
                <a:cxn ang="0">
                  <a:pos x="531" y="605"/>
                </a:cxn>
                <a:cxn ang="0">
                  <a:pos x="458" y="581"/>
                </a:cxn>
                <a:cxn ang="0">
                  <a:pos x="421" y="511"/>
                </a:cxn>
                <a:cxn ang="0">
                  <a:pos x="433" y="448"/>
                </a:cxn>
                <a:cxn ang="0">
                  <a:pos x="441" y="354"/>
                </a:cxn>
                <a:cxn ang="0">
                  <a:pos x="398" y="314"/>
                </a:cxn>
                <a:cxn ang="0">
                  <a:pos x="206" y="550"/>
                </a:cxn>
                <a:cxn ang="0">
                  <a:pos x="290" y="560"/>
                </a:cxn>
                <a:cxn ang="0">
                  <a:pos x="274" y="592"/>
                </a:cxn>
                <a:cxn ang="0">
                  <a:pos x="80" y="589"/>
                </a:cxn>
                <a:cxn ang="0">
                  <a:pos x="7" y="589"/>
                </a:cxn>
                <a:cxn ang="0">
                  <a:pos x="0" y="581"/>
                </a:cxn>
                <a:cxn ang="0">
                  <a:pos x="10" y="552"/>
                </a:cxn>
                <a:cxn ang="0">
                  <a:pos x="88" y="550"/>
                </a:cxn>
                <a:cxn ang="0">
                  <a:pos x="101" y="534"/>
                </a:cxn>
                <a:cxn ang="0">
                  <a:pos x="148" y="42"/>
                </a:cxn>
                <a:cxn ang="0">
                  <a:pos x="133" y="34"/>
                </a:cxn>
                <a:cxn ang="0">
                  <a:pos x="143" y="3"/>
                </a:cxn>
              </a:cxnLst>
              <a:rect l="0" t="0" r="r" b="b"/>
              <a:pathLst>
                <a:path w="693" h="607">
                  <a:moveTo>
                    <a:pt x="340" y="39"/>
                  </a:moveTo>
                  <a:lnTo>
                    <a:pt x="332" y="42"/>
                  </a:lnTo>
                  <a:lnTo>
                    <a:pt x="330" y="45"/>
                  </a:lnTo>
                  <a:lnTo>
                    <a:pt x="330" y="47"/>
                  </a:lnTo>
                  <a:lnTo>
                    <a:pt x="327" y="55"/>
                  </a:lnTo>
                  <a:lnTo>
                    <a:pt x="277" y="278"/>
                  </a:lnTo>
                  <a:lnTo>
                    <a:pt x="373" y="278"/>
                  </a:lnTo>
                  <a:lnTo>
                    <a:pt x="418" y="275"/>
                  </a:lnTo>
                  <a:lnTo>
                    <a:pt x="451" y="267"/>
                  </a:lnTo>
                  <a:lnTo>
                    <a:pt x="476" y="257"/>
                  </a:lnTo>
                  <a:lnTo>
                    <a:pt x="494" y="246"/>
                  </a:lnTo>
                  <a:lnTo>
                    <a:pt x="504" y="238"/>
                  </a:lnTo>
                  <a:lnTo>
                    <a:pt x="524" y="207"/>
                  </a:lnTo>
                  <a:lnTo>
                    <a:pt x="539" y="173"/>
                  </a:lnTo>
                  <a:lnTo>
                    <a:pt x="547" y="142"/>
                  </a:lnTo>
                  <a:lnTo>
                    <a:pt x="549" y="118"/>
                  </a:lnTo>
                  <a:lnTo>
                    <a:pt x="549" y="110"/>
                  </a:lnTo>
                  <a:lnTo>
                    <a:pt x="544" y="84"/>
                  </a:lnTo>
                  <a:lnTo>
                    <a:pt x="531" y="66"/>
                  </a:lnTo>
                  <a:lnTo>
                    <a:pt x="511" y="53"/>
                  </a:lnTo>
                  <a:lnTo>
                    <a:pt x="489" y="45"/>
                  </a:lnTo>
                  <a:lnTo>
                    <a:pt x="428" y="39"/>
                  </a:lnTo>
                  <a:lnTo>
                    <a:pt x="340" y="39"/>
                  </a:lnTo>
                  <a:close/>
                  <a:moveTo>
                    <a:pt x="151" y="0"/>
                  </a:moveTo>
                  <a:lnTo>
                    <a:pt x="451" y="0"/>
                  </a:lnTo>
                  <a:lnTo>
                    <a:pt x="501" y="3"/>
                  </a:lnTo>
                  <a:lnTo>
                    <a:pt x="549" y="11"/>
                  </a:lnTo>
                  <a:lnTo>
                    <a:pt x="587" y="24"/>
                  </a:lnTo>
                  <a:lnTo>
                    <a:pt x="620" y="42"/>
                  </a:lnTo>
                  <a:lnTo>
                    <a:pt x="645" y="68"/>
                  </a:lnTo>
                  <a:lnTo>
                    <a:pt x="660" y="97"/>
                  </a:lnTo>
                  <a:lnTo>
                    <a:pt x="665" y="131"/>
                  </a:lnTo>
                  <a:lnTo>
                    <a:pt x="662" y="152"/>
                  </a:lnTo>
                  <a:lnTo>
                    <a:pt x="657" y="176"/>
                  </a:lnTo>
                  <a:lnTo>
                    <a:pt x="642" y="202"/>
                  </a:lnTo>
                  <a:lnTo>
                    <a:pt x="622" y="228"/>
                  </a:lnTo>
                  <a:lnTo>
                    <a:pt x="589" y="254"/>
                  </a:lnTo>
                  <a:lnTo>
                    <a:pt x="547" y="278"/>
                  </a:lnTo>
                  <a:lnTo>
                    <a:pt x="491" y="299"/>
                  </a:lnTo>
                  <a:lnTo>
                    <a:pt x="489" y="304"/>
                  </a:lnTo>
                  <a:lnTo>
                    <a:pt x="521" y="322"/>
                  </a:lnTo>
                  <a:lnTo>
                    <a:pt x="544" y="346"/>
                  </a:lnTo>
                  <a:lnTo>
                    <a:pt x="557" y="372"/>
                  </a:lnTo>
                  <a:lnTo>
                    <a:pt x="559" y="398"/>
                  </a:lnTo>
                  <a:lnTo>
                    <a:pt x="559" y="406"/>
                  </a:lnTo>
                  <a:lnTo>
                    <a:pt x="557" y="414"/>
                  </a:lnTo>
                  <a:lnTo>
                    <a:pt x="557" y="424"/>
                  </a:lnTo>
                  <a:lnTo>
                    <a:pt x="554" y="432"/>
                  </a:lnTo>
                  <a:lnTo>
                    <a:pt x="549" y="466"/>
                  </a:lnTo>
                  <a:lnTo>
                    <a:pt x="544" y="490"/>
                  </a:lnTo>
                  <a:lnTo>
                    <a:pt x="542" y="508"/>
                  </a:lnTo>
                  <a:lnTo>
                    <a:pt x="542" y="526"/>
                  </a:lnTo>
                  <a:lnTo>
                    <a:pt x="544" y="552"/>
                  </a:lnTo>
                  <a:lnTo>
                    <a:pt x="552" y="568"/>
                  </a:lnTo>
                  <a:lnTo>
                    <a:pt x="564" y="576"/>
                  </a:lnTo>
                  <a:lnTo>
                    <a:pt x="579" y="579"/>
                  </a:lnTo>
                  <a:lnTo>
                    <a:pt x="602" y="573"/>
                  </a:lnTo>
                  <a:lnTo>
                    <a:pt x="625" y="558"/>
                  </a:lnTo>
                  <a:lnTo>
                    <a:pt x="642" y="537"/>
                  </a:lnTo>
                  <a:lnTo>
                    <a:pt x="652" y="511"/>
                  </a:lnTo>
                  <a:lnTo>
                    <a:pt x="655" y="503"/>
                  </a:lnTo>
                  <a:lnTo>
                    <a:pt x="657" y="498"/>
                  </a:lnTo>
                  <a:lnTo>
                    <a:pt x="660" y="495"/>
                  </a:lnTo>
                  <a:lnTo>
                    <a:pt x="665" y="492"/>
                  </a:lnTo>
                  <a:lnTo>
                    <a:pt x="683" y="492"/>
                  </a:lnTo>
                  <a:lnTo>
                    <a:pt x="685" y="495"/>
                  </a:lnTo>
                  <a:lnTo>
                    <a:pt x="690" y="498"/>
                  </a:lnTo>
                  <a:lnTo>
                    <a:pt x="693" y="503"/>
                  </a:lnTo>
                  <a:lnTo>
                    <a:pt x="693" y="508"/>
                  </a:lnTo>
                  <a:lnTo>
                    <a:pt x="690" y="518"/>
                  </a:lnTo>
                  <a:lnTo>
                    <a:pt x="685" y="534"/>
                  </a:lnTo>
                  <a:lnTo>
                    <a:pt x="675" y="552"/>
                  </a:lnTo>
                  <a:lnTo>
                    <a:pt x="657" y="573"/>
                  </a:lnTo>
                  <a:lnTo>
                    <a:pt x="637" y="589"/>
                  </a:lnTo>
                  <a:lnTo>
                    <a:pt x="610" y="602"/>
                  </a:lnTo>
                  <a:lnTo>
                    <a:pt x="574" y="607"/>
                  </a:lnTo>
                  <a:lnTo>
                    <a:pt x="554" y="607"/>
                  </a:lnTo>
                  <a:lnTo>
                    <a:pt x="531" y="605"/>
                  </a:lnTo>
                  <a:lnTo>
                    <a:pt x="506" y="600"/>
                  </a:lnTo>
                  <a:lnTo>
                    <a:pt x="481" y="592"/>
                  </a:lnTo>
                  <a:lnTo>
                    <a:pt x="458" y="581"/>
                  </a:lnTo>
                  <a:lnTo>
                    <a:pt x="438" y="563"/>
                  </a:lnTo>
                  <a:lnTo>
                    <a:pt x="426" y="539"/>
                  </a:lnTo>
                  <a:lnTo>
                    <a:pt x="421" y="511"/>
                  </a:lnTo>
                  <a:lnTo>
                    <a:pt x="423" y="498"/>
                  </a:lnTo>
                  <a:lnTo>
                    <a:pt x="426" y="477"/>
                  </a:lnTo>
                  <a:lnTo>
                    <a:pt x="433" y="448"/>
                  </a:lnTo>
                  <a:lnTo>
                    <a:pt x="443" y="401"/>
                  </a:lnTo>
                  <a:lnTo>
                    <a:pt x="446" y="382"/>
                  </a:lnTo>
                  <a:lnTo>
                    <a:pt x="441" y="354"/>
                  </a:lnTo>
                  <a:lnTo>
                    <a:pt x="431" y="335"/>
                  </a:lnTo>
                  <a:lnTo>
                    <a:pt x="416" y="322"/>
                  </a:lnTo>
                  <a:lnTo>
                    <a:pt x="398" y="314"/>
                  </a:lnTo>
                  <a:lnTo>
                    <a:pt x="380" y="312"/>
                  </a:lnTo>
                  <a:lnTo>
                    <a:pt x="264" y="312"/>
                  </a:lnTo>
                  <a:lnTo>
                    <a:pt x="206" y="550"/>
                  </a:lnTo>
                  <a:lnTo>
                    <a:pt x="232" y="552"/>
                  </a:lnTo>
                  <a:lnTo>
                    <a:pt x="274" y="552"/>
                  </a:lnTo>
                  <a:lnTo>
                    <a:pt x="290" y="560"/>
                  </a:lnTo>
                  <a:lnTo>
                    <a:pt x="290" y="576"/>
                  </a:lnTo>
                  <a:lnTo>
                    <a:pt x="285" y="587"/>
                  </a:lnTo>
                  <a:lnTo>
                    <a:pt x="274" y="592"/>
                  </a:lnTo>
                  <a:lnTo>
                    <a:pt x="204" y="592"/>
                  </a:lnTo>
                  <a:lnTo>
                    <a:pt x="169" y="589"/>
                  </a:lnTo>
                  <a:lnTo>
                    <a:pt x="80" y="589"/>
                  </a:lnTo>
                  <a:lnTo>
                    <a:pt x="48" y="592"/>
                  </a:lnTo>
                  <a:lnTo>
                    <a:pt x="10" y="592"/>
                  </a:lnTo>
                  <a:lnTo>
                    <a:pt x="7" y="589"/>
                  </a:lnTo>
                  <a:lnTo>
                    <a:pt x="2" y="587"/>
                  </a:lnTo>
                  <a:lnTo>
                    <a:pt x="2" y="584"/>
                  </a:lnTo>
                  <a:lnTo>
                    <a:pt x="0" y="581"/>
                  </a:lnTo>
                  <a:lnTo>
                    <a:pt x="0" y="568"/>
                  </a:lnTo>
                  <a:lnTo>
                    <a:pt x="5" y="558"/>
                  </a:lnTo>
                  <a:lnTo>
                    <a:pt x="10" y="552"/>
                  </a:lnTo>
                  <a:lnTo>
                    <a:pt x="12" y="552"/>
                  </a:lnTo>
                  <a:lnTo>
                    <a:pt x="15" y="550"/>
                  </a:lnTo>
                  <a:lnTo>
                    <a:pt x="88" y="550"/>
                  </a:lnTo>
                  <a:lnTo>
                    <a:pt x="93" y="547"/>
                  </a:lnTo>
                  <a:lnTo>
                    <a:pt x="98" y="542"/>
                  </a:lnTo>
                  <a:lnTo>
                    <a:pt x="101" y="534"/>
                  </a:lnTo>
                  <a:lnTo>
                    <a:pt x="219" y="45"/>
                  </a:lnTo>
                  <a:lnTo>
                    <a:pt x="194" y="42"/>
                  </a:lnTo>
                  <a:lnTo>
                    <a:pt x="148" y="42"/>
                  </a:lnTo>
                  <a:lnTo>
                    <a:pt x="141" y="39"/>
                  </a:lnTo>
                  <a:lnTo>
                    <a:pt x="136" y="37"/>
                  </a:lnTo>
                  <a:lnTo>
                    <a:pt x="133" y="34"/>
                  </a:lnTo>
                  <a:lnTo>
                    <a:pt x="133" y="16"/>
                  </a:lnTo>
                  <a:lnTo>
                    <a:pt x="136" y="11"/>
                  </a:lnTo>
                  <a:lnTo>
                    <a:pt x="143" y="3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5" name="Freeform 521"/>
            <p:cNvSpPr>
              <a:spLocks/>
            </p:cNvSpPr>
            <p:nvPr/>
          </p:nvSpPr>
          <p:spPr bwMode="auto">
            <a:xfrm>
              <a:off x="1688" y="2127"/>
              <a:ext cx="88" cy="92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6" y="5"/>
                </a:cxn>
                <a:cxn ang="0">
                  <a:pos x="83" y="21"/>
                </a:cxn>
                <a:cxn ang="0">
                  <a:pos x="88" y="44"/>
                </a:cxn>
                <a:cxn ang="0">
                  <a:pos x="83" y="68"/>
                </a:cxn>
                <a:cxn ang="0">
                  <a:pos x="66" y="86"/>
                </a:cxn>
                <a:cxn ang="0">
                  <a:pos x="46" y="92"/>
                </a:cxn>
                <a:cxn ang="0">
                  <a:pos x="23" y="86"/>
                </a:cxn>
                <a:cxn ang="0">
                  <a:pos x="5" y="68"/>
                </a:cxn>
                <a:cxn ang="0">
                  <a:pos x="0" y="44"/>
                </a:cxn>
                <a:cxn ang="0">
                  <a:pos x="5" y="24"/>
                </a:cxn>
                <a:cxn ang="0">
                  <a:pos x="23" y="5"/>
                </a:cxn>
                <a:cxn ang="0">
                  <a:pos x="46" y="0"/>
                </a:cxn>
              </a:cxnLst>
              <a:rect l="0" t="0" r="r" b="b"/>
              <a:pathLst>
                <a:path w="88" h="92">
                  <a:moveTo>
                    <a:pt x="46" y="0"/>
                  </a:moveTo>
                  <a:lnTo>
                    <a:pt x="66" y="5"/>
                  </a:lnTo>
                  <a:lnTo>
                    <a:pt x="83" y="21"/>
                  </a:lnTo>
                  <a:lnTo>
                    <a:pt x="88" y="44"/>
                  </a:lnTo>
                  <a:lnTo>
                    <a:pt x="83" y="68"/>
                  </a:lnTo>
                  <a:lnTo>
                    <a:pt x="66" y="86"/>
                  </a:lnTo>
                  <a:lnTo>
                    <a:pt x="46" y="92"/>
                  </a:lnTo>
                  <a:lnTo>
                    <a:pt x="23" y="86"/>
                  </a:lnTo>
                  <a:lnTo>
                    <a:pt x="5" y="68"/>
                  </a:lnTo>
                  <a:lnTo>
                    <a:pt x="0" y="44"/>
                  </a:lnTo>
                  <a:lnTo>
                    <a:pt x="5" y="24"/>
                  </a:lnTo>
                  <a:lnTo>
                    <a:pt x="23" y="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6" name="Freeform 522"/>
            <p:cNvSpPr>
              <a:spLocks/>
            </p:cNvSpPr>
            <p:nvPr/>
          </p:nvSpPr>
          <p:spPr bwMode="auto">
            <a:xfrm>
              <a:off x="2069" y="1795"/>
              <a:ext cx="796" cy="591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350" y="2"/>
                </a:cxn>
                <a:cxn ang="0">
                  <a:pos x="421" y="0"/>
                </a:cxn>
                <a:cxn ang="0">
                  <a:pos x="428" y="7"/>
                </a:cxn>
                <a:cxn ang="0">
                  <a:pos x="431" y="18"/>
                </a:cxn>
                <a:cxn ang="0">
                  <a:pos x="428" y="28"/>
                </a:cxn>
                <a:cxn ang="0">
                  <a:pos x="421" y="39"/>
                </a:cxn>
                <a:cxn ang="0">
                  <a:pos x="410" y="41"/>
                </a:cxn>
                <a:cxn ang="0">
                  <a:pos x="335" y="44"/>
                </a:cxn>
                <a:cxn ang="0">
                  <a:pos x="647" y="47"/>
                </a:cxn>
                <a:cxn ang="0">
                  <a:pos x="599" y="41"/>
                </a:cxn>
                <a:cxn ang="0">
                  <a:pos x="592" y="36"/>
                </a:cxn>
                <a:cxn ang="0">
                  <a:pos x="589" y="15"/>
                </a:cxn>
                <a:cxn ang="0">
                  <a:pos x="599" y="2"/>
                </a:cxn>
                <a:cxn ang="0">
                  <a:pos x="662" y="0"/>
                </a:cxn>
                <a:cxn ang="0">
                  <a:pos x="748" y="0"/>
                </a:cxn>
                <a:cxn ang="0">
                  <a:pos x="791" y="5"/>
                </a:cxn>
                <a:cxn ang="0">
                  <a:pos x="796" y="26"/>
                </a:cxn>
                <a:cxn ang="0">
                  <a:pos x="781" y="41"/>
                </a:cxn>
                <a:cxn ang="0">
                  <a:pos x="741" y="44"/>
                </a:cxn>
                <a:cxn ang="0">
                  <a:pos x="690" y="62"/>
                </a:cxn>
                <a:cxn ang="0">
                  <a:pos x="647" y="89"/>
                </a:cxn>
                <a:cxn ang="0">
                  <a:pos x="582" y="138"/>
                </a:cxn>
                <a:cxn ang="0">
                  <a:pos x="509" y="191"/>
                </a:cxn>
                <a:cxn ang="0">
                  <a:pos x="453" y="230"/>
                </a:cxn>
                <a:cxn ang="0">
                  <a:pos x="607" y="541"/>
                </a:cxn>
                <a:cxn ang="0">
                  <a:pos x="625" y="549"/>
                </a:cxn>
                <a:cxn ang="0">
                  <a:pos x="673" y="554"/>
                </a:cxn>
                <a:cxn ang="0">
                  <a:pos x="675" y="573"/>
                </a:cxn>
                <a:cxn ang="0">
                  <a:pos x="670" y="586"/>
                </a:cxn>
                <a:cxn ang="0">
                  <a:pos x="662" y="589"/>
                </a:cxn>
                <a:cxn ang="0">
                  <a:pos x="627" y="591"/>
                </a:cxn>
                <a:cxn ang="0">
                  <a:pos x="521" y="589"/>
                </a:cxn>
                <a:cxn ang="0">
                  <a:pos x="418" y="591"/>
                </a:cxn>
                <a:cxn ang="0">
                  <a:pos x="410" y="586"/>
                </a:cxn>
                <a:cxn ang="0">
                  <a:pos x="408" y="578"/>
                </a:cxn>
                <a:cxn ang="0">
                  <a:pos x="410" y="565"/>
                </a:cxn>
                <a:cxn ang="0">
                  <a:pos x="413" y="557"/>
                </a:cxn>
                <a:cxn ang="0">
                  <a:pos x="426" y="552"/>
                </a:cxn>
                <a:cxn ang="0">
                  <a:pos x="478" y="547"/>
                </a:cxn>
                <a:cxn ang="0">
                  <a:pos x="252" y="371"/>
                </a:cxn>
                <a:cxn ang="0">
                  <a:pos x="234" y="552"/>
                </a:cxn>
                <a:cxn ang="0">
                  <a:pos x="295" y="560"/>
                </a:cxn>
                <a:cxn ang="0">
                  <a:pos x="292" y="578"/>
                </a:cxn>
                <a:cxn ang="0">
                  <a:pos x="287" y="589"/>
                </a:cxn>
                <a:cxn ang="0">
                  <a:pos x="239" y="591"/>
                </a:cxn>
                <a:cxn ang="0">
                  <a:pos x="80" y="589"/>
                </a:cxn>
                <a:cxn ang="0">
                  <a:pos x="10" y="591"/>
                </a:cxn>
                <a:cxn ang="0">
                  <a:pos x="2" y="586"/>
                </a:cxn>
                <a:cxn ang="0">
                  <a:pos x="0" y="581"/>
                </a:cxn>
                <a:cxn ang="0">
                  <a:pos x="5" y="557"/>
                </a:cxn>
                <a:cxn ang="0">
                  <a:pos x="12" y="552"/>
                </a:cxn>
                <a:cxn ang="0">
                  <a:pos x="88" y="549"/>
                </a:cxn>
                <a:cxn ang="0">
                  <a:pos x="98" y="541"/>
                </a:cxn>
                <a:cxn ang="0">
                  <a:pos x="219" y="44"/>
                </a:cxn>
                <a:cxn ang="0">
                  <a:pos x="148" y="41"/>
                </a:cxn>
                <a:cxn ang="0">
                  <a:pos x="136" y="36"/>
                </a:cxn>
                <a:cxn ang="0">
                  <a:pos x="133" y="18"/>
                </a:cxn>
                <a:cxn ang="0">
                  <a:pos x="138" y="5"/>
                </a:cxn>
                <a:cxn ang="0">
                  <a:pos x="148" y="2"/>
                </a:cxn>
              </a:cxnLst>
              <a:rect l="0" t="0" r="r" b="b"/>
              <a:pathLst>
                <a:path w="796" h="591">
                  <a:moveTo>
                    <a:pt x="151" y="0"/>
                  </a:moveTo>
                  <a:lnTo>
                    <a:pt x="191" y="0"/>
                  </a:lnTo>
                  <a:lnTo>
                    <a:pt x="224" y="2"/>
                  </a:lnTo>
                  <a:lnTo>
                    <a:pt x="350" y="2"/>
                  </a:lnTo>
                  <a:lnTo>
                    <a:pt x="380" y="0"/>
                  </a:lnTo>
                  <a:lnTo>
                    <a:pt x="421" y="0"/>
                  </a:lnTo>
                  <a:lnTo>
                    <a:pt x="426" y="2"/>
                  </a:lnTo>
                  <a:lnTo>
                    <a:pt x="428" y="7"/>
                  </a:lnTo>
                  <a:lnTo>
                    <a:pt x="431" y="15"/>
                  </a:lnTo>
                  <a:lnTo>
                    <a:pt x="431" y="18"/>
                  </a:lnTo>
                  <a:lnTo>
                    <a:pt x="428" y="23"/>
                  </a:lnTo>
                  <a:lnTo>
                    <a:pt x="428" y="28"/>
                  </a:lnTo>
                  <a:lnTo>
                    <a:pt x="426" y="34"/>
                  </a:lnTo>
                  <a:lnTo>
                    <a:pt x="421" y="39"/>
                  </a:lnTo>
                  <a:lnTo>
                    <a:pt x="418" y="39"/>
                  </a:lnTo>
                  <a:lnTo>
                    <a:pt x="410" y="41"/>
                  </a:lnTo>
                  <a:lnTo>
                    <a:pt x="355" y="41"/>
                  </a:lnTo>
                  <a:lnTo>
                    <a:pt x="335" y="44"/>
                  </a:lnTo>
                  <a:lnTo>
                    <a:pt x="269" y="319"/>
                  </a:lnTo>
                  <a:lnTo>
                    <a:pt x="647" y="47"/>
                  </a:lnTo>
                  <a:lnTo>
                    <a:pt x="627" y="41"/>
                  </a:lnTo>
                  <a:lnTo>
                    <a:pt x="599" y="41"/>
                  </a:lnTo>
                  <a:lnTo>
                    <a:pt x="597" y="39"/>
                  </a:lnTo>
                  <a:lnTo>
                    <a:pt x="592" y="36"/>
                  </a:lnTo>
                  <a:lnTo>
                    <a:pt x="589" y="31"/>
                  </a:lnTo>
                  <a:lnTo>
                    <a:pt x="589" y="15"/>
                  </a:lnTo>
                  <a:lnTo>
                    <a:pt x="592" y="10"/>
                  </a:lnTo>
                  <a:lnTo>
                    <a:pt x="599" y="2"/>
                  </a:lnTo>
                  <a:lnTo>
                    <a:pt x="604" y="0"/>
                  </a:lnTo>
                  <a:lnTo>
                    <a:pt x="662" y="0"/>
                  </a:lnTo>
                  <a:lnTo>
                    <a:pt x="715" y="2"/>
                  </a:lnTo>
                  <a:lnTo>
                    <a:pt x="748" y="0"/>
                  </a:lnTo>
                  <a:lnTo>
                    <a:pt x="781" y="0"/>
                  </a:lnTo>
                  <a:lnTo>
                    <a:pt x="791" y="5"/>
                  </a:lnTo>
                  <a:lnTo>
                    <a:pt x="796" y="15"/>
                  </a:lnTo>
                  <a:lnTo>
                    <a:pt x="796" y="26"/>
                  </a:lnTo>
                  <a:lnTo>
                    <a:pt x="791" y="36"/>
                  </a:lnTo>
                  <a:lnTo>
                    <a:pt x="781" y="41"/>
                  </a:lnTo>
                  <a:lnTo>
                    <a:pt x="768" y="41"/>
                  </a:lnTo>
                  <a:lnTo>
                    <a:pt x="741" y="44"/>
                  </a:lnTo>
                  <a:lnTo>
                    <a:pt x="720" y="47"/>
                  </a:lnTo>
                  <a:lnTo>
                    <a:pt x="690" y="62"/>
                  </a:lnTo>
                  <a:lnTo>
                    <a:pt x="673" y="73"/>
                  </a:lnTo>
                  <a:lnTo>
                    <a:pt x="647" y="89"/>
                  </a:lnTo>
                  <a:lnTo>
                    <a:pt x="617" y="112"/>
                  </a:lnTo>
                  <a:lnTo>
                    <a:pt x="582" y="138"/>
                  </a:lnTo>
                  <a:lnTo>
                    <a:pt x="544" y="164"/>
                  </a:lnTo>
                  <a:lnTo>
                    <a:pt x="509" y="191"/>
                  </a:lnTo>
                  <a:lnTo>
                    <a:pt x="478" y="212"/>
                  </a:lnTo>
                  <a:lnTo>
                    <a:pt x="453" y="230"/>
                  </a:lnTo>
                  <a:lnTo>
                    <a:pt x="602" y="531"/>
                  </a:lnTo>
                  <a:lnTo>
                    <a:pt x="607" y="541"/>
                  </a:lnTo>
                  <a:lnTo>
                    <a:pt x="612" y="547"/>
                  </a:lnTo>
                  <a:lnTo>
                    <a:pt x="625" y="549"/>
                  </a:lnTo>
                  <a:lnTo>
                    <a:pt x="662" y="549"/>
                  </a:lnTo>
                  <a:lnTo>
                    <a:pt x="673" y="554"/>
                  </a:lnTo>
                  <a:lnTo>
                    <a:pt x="675" y="560"/>
                  </a:lnTo>
                  <a:lnTo>
                    <a:pt x="675" y="573"/>
                  </a:lnTo>
                  <a:lnTo>
                    <a:pt x="673" y="581"/>
                  </a:lnTo>
                  <a:lnTo>
                    <a:pt x="670" y="586"/>
                  </a:lnTo>
                  <a:lnTo>
                    <a:pt x="665" y="589"/>
                  </a:lnTo>
                  <a:lnTo>
                    <a:pt x="662" y="589"/>
                  </a:lnTo>
                  <a:lnTo>
                    <a:pt x="657" y="591"/>
                  </a:lnTo>
                  <a:lnTo>
                    <a:pt x="627" y="591"/>
                  </a:lnTo>
                  <a:lnTo>
                    <a:pt x="602" y="589"/>
                  </a:lnTo>
                  <a:lnTo>
                    <a:pt x="521" y="589"/>
                  </a:lnTo>
                  <a:lnTo>
                    <a:pt x="486" y="591"/>
                  </a:lnTo>
                  <a:lnTo>
                    <a:pt x="418" y="591"/>
                  </a:lnTo>
                  <a:lnTo>
                    <a:pt x="415" y="589"/>
                  </a:lnTo>
                  <a:lnTo>
                    <a:pt x="410" y="586"/>
                  </a:lnTo>
                  <a:lnTo>
                    <a:pt x="410" y="581"/>
                  </a:lnTo>
                  <a:lnTo>
                    <a:pt x="408" y="578"/>
                  </a:lnTo>
                  <a:lnTo>
                    <a:pt x="408" y="570"/>
                  </a:lnTo>
                  <a:lnTo>
                    <a:pt x="410" y="565"/>
                  </a:lnTo>
                  <a:lnTo>
                    <a:pt x="410" y="560"/>
                  </a:lnTo>
                  <a:lnTo>
                    <a:pt x="413" y="557"/>
                  </a:lnTo>
                  <a:lnTo>
                    <a:pt x="418" y="554"/>
                  </a:lnTo>
                  <a:lnTo>
                    <a:pt x="426" y="552"/>
                  </a:lnTo>
                  <a:lnTo>
                    <a:pt x="443" y="552"/>
                  </a:lnTo>
                  <a:lnTo>
                    <a:pt x="478" y="547"/>
                  </a:lnTo>
                  <a:lnTo>
                    <a:pt x="355" y="298"/>
                  </a:lnTo>
                  <a:lnTo>
                    <a:pt x="252" y="371"/>
                  </a:lnTo>
                  <a:lnTo>
                    <a:pt x="209" y="549"/>
                  </a:lnTo>
                  <a:lnTo>
                    <a:pt x="234" y="552"/>
                  </a:lnTo>
                  <a:lnTo>
                    <a:pt x="279" y="552"/>
                  </a:lnTo>
                  <a:lnTo>
                    <a:pt x="295" y="560"/>
                  </a:lnTo>
                  <a:lnTo>
                    <a:pt x="295" y="573"/>
                  </a:lnTo>
                  <a:lnTo>
                    <a:pt x="292" y="578"/>
                  </a:lnTo>
                  <a:lnTo>
                    <a:pt x="292" y="583"/>
                  </a:lnTo>
                  <a:lnTo>
                    <a:pt x="287" y="589"/>
                  </a:lnTo>
                  <a:lnTo>
                    <a:pt x="282" y="591"/>
                  </a:lnTo>
                  <a:lnTo>
                    <a:pt x="239" y="591"/>
                  </a:lnTo>
                  <a:lnTo>
                    <a:pt x="206" y="589"/>
                  </a:lnTo>
                  <a:lnTo>
                    <a:pt x="80" y="589"/>
                  </a:lnTo>
                  <a:lnTo>
                    <a:pt x="48" y="591"/>
                  </a:lnTo>
                  <a:lnTo>
                    <a:pt x="10" y="591"/>
                  </a:lnTo>
                  <a:lnTo>
                    <a:pt x="7" y="589"/>
                  </a:lnTo>
                  <a:lnTo>
                    <a:pt x="2" y="586"/>
                  </a:lnTo>
                  <a:lnTo>
                    <a:pt x="2" y="583"/>
                  </a:lnTo>
                  <a:lnTo>
                    <a:pt x="0" y="581"/>
                  </a:lnTo>
                  <a:lnTo>
                    <a:pt x="0" y="568"/>
                  </a:lnTo>
                  <a:lnTo>
                    <a:pt x="5" y="557"/>
                  </a:lnTo>
                  <a:lnTo>
                    <a:pt x="10" y="552"/>
                  </a:lnTo>
                  <a:lnTo>
                    <a:pt x="12" y="552"/>
                  </a:lnTo>
                  <a:lnTo>
                    <a:pt x="15" y="549"/>
                  </a:lnTo>
                  <a:lnTo>
                    <a:pt x="88" y="549"/>
                  </a:lnTo>
                  <a:lnTo>
                    <a:pt x="93" y="547"/>
                  </a:lnTo>
                  <a:lnTo>
                    <a:pt x="98" y="541"/>
                  </a:lnTo>
                  <a:lnTo>
                    <a:pt x="101" y="534"/>
                  </a:lnTo>
                  <a:lnTo>
                    <a:pt x="219" y="44"/>
                  </a:lnTo>
                  <a:lnTo>
                    <a:pt x="194" y="41"/>
                  </a:lnTo>
                  <a:lnTo>
                    <a:pt x="148" y="41"/>
                  </a:lnTo>
                  <a:lnTo>
                    <a:pt x="141" y="39"/>
                  </a:lnTo>
                  <a:lnTo>
                    <a:pt x="136" y="36"/>
                  </a:lnTo>
                  <a:lnTo>
                    <a:pt x="133" y="34"/>
                  </a:lnTo>
                  <a:lnTo>
                    <a:pt x="133" y="18"/>
                  </a:lnTo>
                  <a:lnTo>
                    <a:pt x="136" y="10"/>
                  </a:lnTo>
                  <a:lnTo>
                    <a:pt x="138" y="5"/>
                  </a:lnTo>
                  <a:lnTo>
                    <a:pt x="143" y="2"/>
                  </a:lnTo>
                  <a:lnTo>
                    <a:pt x="148" y="2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7" name="Freeform 523"/>
            <p:cNvSpPr>
              <a:spLocks noEditPoints="1"/>
            </p:cNvSpPr>
            <p:nvPr/>
          </p:nvSpPr>
          <p:spPr bwMode="auto">
            <a:xfrm>
              <a:off x="3160" y="2069"/>
              <a:ext cx="552" cy="205"/>
            </a:xfrm>
            <a:custGeom>
              <a:avLst/>
              <a:gdLst/>
              <a:ahLst/>
              <a:cxnLst>
                <a:cxn ang="0">
                  <a:pos x="20" y="168"/>
                </a:cxn>
                <a:cxn ang="0">
                  <a:pos x="534" y="168"/>
                </a:cxn>
                <a:cxn ang="0">
                  <a:pos x="539" y="171"/>
                </a:cxn>
                <a:cxn ang="0">
                  <a:pos x="544" y="171"/>
                </a:cxn>
                <a:cxn ang="0">
                  <a:pos x="552" y="178"/>
                </a:cxn>
                <a:cxn ang="0">
                  <a:pos x="552" y="194"/>
                </a:cxn>
                <a:cxn ang="0">
                  <a:pos x="544" y="202"/>
                </a:cxn>
                <a:cxn ang="0">
                  <a:pos x="539" y="202"/>
                </a:cxn>
                <a:cxn ang="0">
                  <a:pos x="534" y="205"/>
                </a:cxn>
                <a:cxn ang="0">
                  <a:pos x="20" y="205"/>
                </a:cxn>
                <a:cxn ang="0">
                  <a:pos x="15" y="202"/>
                </a:cxn>
                <a:cxn ang="0">
                  <a:pos x="10" y="202"/>
                </a:cxn>
                <a:cxn ang="0">
                  <a:pos x="2" y="194"/>
                </a:cxn>
                <a:cxn ang="0">
                  <a:pos x="2" y="178"/>
                </a:cxn>
                <a:cxn ang="0">
                  <a:pos x="10" y="171"/>
                </a:cxn>
                <a:cxn ang="0">
                  <a:pos x="15" y="171"/>
                </a:cxn>
                <a:cxn ang="0">
                  <a:pos x="20" y="168"/>
                </a:cxn>
                <a:cxn ang="0">
                  <a:pos x="17" y="0"/>
                </a:cxn>
                <a:cxn ang="0">
                  <a:pos x="534" y="0"/>
                </a:cxn>
                <a:cxn ang="0">
                  <a:pos x="539" y="3"/>
                </a:cxn>
                <a:cxn ang="0">
                  <a:pos x="544" y="3"/>
                </a:cxn>
                <a:cxn ang="0">
                  <a:pos x="552" y="11"/>
                </a:cxn>
                <a:cxn ang="0">
                  <a:pos x="552" y="27"/>
                </a:cxn>
                <a:cxn ang="0">
                  <a:pos x="544" y="34"/>
                </a:cxn>
                <a:cxn ang="0">
                  <a:pos x="539" y="34"/>
                </a:cxn>
                <a:cxn ang="0">
                  <a:pos x="534" y="37"/>
                </a:cxn>
                <a:cxn ang="0">
                  <a:pos x="17" y="37"/>
                </a:cxn>
                <a:cxn ang="0">
                  <a:pos x="12" y="34"/>
                </a:cxn>
                <a:cxn ang="0">
                  <a:pos x="7" y="34"/>
                </a:cxn>
                <a:cxn ang="0">
                  <a:pos x="0" y="27"/>
                </a:cxn>
                <a:cxn ang="0">
                  <a:pos x="0" y="11"/>
                </a:cxn>
                <a:cxn ang="0">
                  <a:pos x="7" y="3"/>
                </a:cxn>
                <a:cxn ang="0">
                  <a:pos x="12" y="3"/>
                </a:cxn>
                <a:cxn ang="0">
                  <a:pos x="17" y="0"/>
                </a:cxn>
              </a:cxnLst>
              <a:rect l="0" t="0" r="r" b="b"/>
              <a:pathLst>
                <a:path w="552" h="205">
                  <a:moveTo>
                    <a:pt x="20" y="168"/>
                  </a:moveTo>
                  <a:lnTo>
                    <a:pt x="534" y="168"/>
                  </a:lnTo>
                  <a:lnTo>
                    <a:pt x="539" y="171"/>
                  </a:lnTo>
                  <a:lnTo>
                    <a:pt x="544" y="171"/>
                  </a:lnTo>
                  <a:lnTo>
                    <a:pt x="552" y="178"/>
                  </a:lnTo>
                  <a:lnTo>
                    <a:pt x="552" y="194"/>
                  </a:lnTo>
                  <a:lnTo>
                    <a:pt x="544" y="202"/>
                  </a:lnTo>
                  <a:lnTo>
                    <a:pt x="539" y="202"/>
                  </a:lnTo>
                  <a:lnTo>
                    <a:pt x="534" y="205"/>
                  </a:lnTo>
                  <a:lnTo>
                    <a:pt x="20" y="205"/>
                  </a:lnTo>
                  <a:lnTo>
                    <a:pt x="15" y="202"/>
                  </a:lnTo>
                  <a:lnTo>
                    <a:pt x="10" y="202"/>
                  </a:lnTo>
                  <a:lnTo>
                    <a:pt x="2" y="194"/>
                  </a:lnTo>
                  <a:lnTo>
                    <a:pt x="2" y="178"/>
                  </a:lnTo>
                  <a:lnTo>
                    <a:pt x="10" y="171"/>
                  </a:lnTo>
                  <a:lnTo>
                    <a:pt x="15" y="171"/>
                  </a:lnTo>
                  <a:lnTo>
                    <a:pt x="20" y="168"/>
                  </a:lnTo>
                  <a:close/>
                  <a:moveTo>
                    <a:pt x="17" y="0"/>
                  </a:moveTo>
                  <a:lnTo>
                    <a:pt x="534" y="0"/>
                  </a:lnTo>
                  <a:lnTo>
                    <a:pt x="539" y="3"/>
                  </a:lnTo>
                  <a:lnTo>
                    <a:pt x="544" y="3"/>
                  </a:lnTo>
                  <a:lnTo>
                    <a:pt x="552" y="11"/>
                  </a:lnTo>
                  <a:lnTo>
                    <a:pt x="552" y="27"/>
                  </a:lnTo>
                  <a:lnTo>
                    <a:pt x="544" y="34"/>
                  </a:lnTo>
                  <a:lnTo>
                    <a:pt x="539" y="34"/>
                  </a:lnTo>
                  <a:lnTo>
                    <a:pt x="534" y="37"/>
                  </a:lnTo>
                  <a:lnTo>
                    <a:pt x="17" y="37"/>
                  </a:lnTo>
                  <a:lnTo>
                    <a:pt x="12" y="34"/>
                  </a:lnTo>
                  <a:lnTo>
                    <a:pt x="7" y="34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7" y="3"/>
                  </a:lnTo>
                  <a:lnTo>
                    <a:pt x="12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8" name="Freeform 524"/>
            <p:cNvSpPr>
              <a:spLocks/>
            </p:cNvSpPr>
            <p:nvPr/>
          </p:nvSpPr>
          <p:spPr bwMode="auto">
            <a:xfrm>
              <a:off x="3969" y="1795"/>
              <a:ext cx="763" cy="594"/>
            </a:xfrm>
            <a:custGeom>
              <a:avLst/>
              <a:gdLst/>
              <a:ahLst/>
              <a:cxnLst>
                <a:cxn ang="0">
                  <a:pos x="199" y="0"/>
                </a:cxn>
                <a:cxn ang="0">
                  <a:pos x="315" y="2"/>
                </a:cxn>
                <a:cxn ang="0">
                  <a:pos x="418" y="0"/>
                </a:cxn>
                <a:cxn ang="0">
                  <a:pos x="431" y="7"/>
                </a:cxn>
                <a:cxn ang="0">
                  <a:pos x="428" y="31"/>
                </a:cxn>
                <a:cxn ang="0">
                  <a:pos x="420" y="36"/>
                </a:cxn>
                <a:cxn ang="0">
                  <a:pos x="390" y="39"/>
                </a:cxn>
                <a:cxn ang="0">
                  <a:pos x="360" y="44"/>
                </a:cxn>
                <a:cxn ang="0">
                  <a:pos x="594" y="47"/>
                </a:cxn>
                <a:cxn ang="0">
                  <a:pos x="567" y="41"/>
                </a:cxn>
                <a:cxn ang="0">
                  <a:pos x="536" y="39"/>
                </a:cxn>
                <a:cxn ang="0">
                  <a:pos x="524" y="31"/>
                </a:cxn>
                <a:cxn ang="0">
                  <a:pos x="526" y="7"/>
                </a:cxn>
                <a:cxn ang="0">
                  <a:pos x="534" y="2"/>
                </a:cxn>
                <a:cxn ang="0">
                  <a:pos x="599" y="0"/>
                </a:cxn>
                <a:cxn ang="0">
                  <a:pos x="655" y="2"/>
                </a:cxn>
                <a:cxn ang="0">
                  <a:pos x="753" y="0"/>
                </a:cxn>
                <a:cxn ang="0">
                  <a:pos x="761" y="5"/>
                </a:cxn>
                <a:cxn ang="0">
                  <a:pos x="763" y="21"/>
                </a:cxn>
                <a:cxn ang="0">
                  <a:pos x="745" y="41"/>
                </a:cxn>
                <a:cxn ang="0">
                  <a:pos x="672" y="49"/>
                </a:cxn>
                <a:cxn ang="0">
                  <a:pos x="635" y="68"/>
                </a:cxn>
                <a:cxn ang="0">
                  <a:pos x="567" y="141"/>
                </a:cxn>
                <a:cxn ang="0">
                  <a:pos x="526" y="185"/>
                </a:cxn>
                <a:cxn ang="0">
                  <a:pos x="458" y="253"/>
                </a:cxn>
                <a:cxn ang="0">
                  <a:pos x="589" y="549"/>
                </a:cxn>
                <a:cxn ang="0">
                  <a:pos x="599" y="552"/>
                </a:cxn>
                <a:cxn ang="0">
                  <a:pos x="665" y="560"/>
                </a:cxn>
                <a:cxn ang="0">
                  <a:pos x="662" y="583"/>
                </a:cxn>
                <a:cxn ang="0">
                  <a:pos x="650" y="594"/>
                </a:cxn>
                <a:cxn ang="0">
                  <a:pos x="584" y="591"/>
                </a:cxn>
                <a:cxn ang="0">
                  <a:pos x="463" y="594"/>
                </a:cxn>
                <a:cxn ang="0">
                  <a:pos x="390" y="591"/>
                </a:cxn>
                <a:cxn ang="0">
                  <a:pos x="385" y="586"/>
                </a:cxn>
                <a:cxn ang="0">
                  <a:pos x="383" y="570"/>
                </a:cxn>
                <a:cxn ang="0">
                  <a:pos x="388" y="557"/>
                </a:cxn>
                <a:cxn ang="0">
                  <a:pos x="398" y="554"/>
                </a:cxn>
                <a:cxn ang="0">
                  <a:pos x="423" y="552"/>
                </a:cxn>
                <a:cxn ang="0">
                  <a:pos x="451" y="547"/>
                </a:cxn>
                <a:cxn ang="0">
                  <a:pos x="362" y="342"/>
                </a:cxn>
                <a:cxn ang="0">
                  <a:pos x="191" y="547"/>
                </a:cxn>
                <a:cxn ang="0">
                  <a:pos x="229" y="549"/>
                </a:cxn>
                <a:cxn ang="0">
                  <a:pos x="236" y="554"/>
                </a:cxn>
                <a:cxn ang="0">
                  <a:pos x="239" y="575"/>
                </a:cxn>
                <a:cxn ang="0">
                  <a:pos x="229" y="589"/>
                </a:cxn>
                <a:cxn ang="0">
                  <a:pos x="161" y="591"/>
                </a:cxn>
                <a:cxn ang="0">
                  <a:pos x="88" y="589"/>
                </a:cxn>
                <a:cxn ang="0">
                  <a:pos x="10" y="591"/>
                </a:cxn>
                <a:cxn ang="0">
                  <a:pos x="0" y="578"/>
                </a:cxn>
                <a:cxn ang="0">
                  <a:pos x="2" y="560"/>
                </a:cxn>
                <a:cxn ang="0">
                  <a:pos x="17" y="549"/>
                </a:cxn>
                <a:cxn ang="0">
                  <a:pos x="68" y="547"/>
                </a:cxn>
                <a:cxn ang="0">
                  <a:pos x="113" y="534"/>
                </a:cxn>
                <a:cxn ang="0">
                  <a:pos x="136" y="515"/>
                </a:cxn>
                <a:cxn ang="0">
                  <a:pos x="231" y="52"/>
                </a:cxn>
                <a:cxn ang="0">
                  <a:pos x="224" y="41"/>
                </a:cxn>
                <a:cxn ang="0">
                  <a:pos x="214" y="39"/>
                </a:cxn>
                <a:cxn ang="0">
                  <a:pos x="156" y="36"/>
                </a:cxn>
                <a:cxn ang="0">
                  <a:pos x="148" y="31"/>
                </a:cxn>
                <a:cxn ang="0">
                  <a:pos x="151" y="7"/>
                </a:cxn>
                <a:cxn ang="0">
                  <a:pos x="158" y="2"/>
                </a:cxn>
              </a:cxnLst>
              <a:rect l="0" t="0" r="r" b="b"/>
              <a:pathLst>
                <a:path w="763" h="594">
                  <a:moveTo>
                    <a:pt x="163" y="0"/>
                  </a:moveTo>
                  <a:lnTo>
                    <a:pt x="199" y="0"/>
                  </a:lnTo>
                  <a:lnTo>
                    <a:pt x="229" y="2"/>
                  </a:lnTo>
                  <a:lnTo>
                    <a:pt x="315" y="2"/>
                  </a:lnTo>
                  <a:lnTo>
                    <a:pt x="350" y="0"/>
                  </a:lnTo>
                  <a:lnTo>
                    <a:pt x="418" y="0"/>
                  </a:lnTo>
                  <a:lnTo>
                    <a:pt x="428" y="5"/>
                  </a:lnTo>
                  <a:lnTo>
                    <a:pt x="431" y="7"/>
                  </a:lnTo>
                  <a:lnTo>
                    <a:pt x="431" y="23"/>
                  </a:lnTo>
                  <a:lnTo>
                    <a:pt x="428" y="31"/>
                  </a:lnTo>
                  <a:lnTo>
                    <a:pt x="425" y="34"/>
                  </a:lnTo>
                  <a:lnTo>
                    <a:pt x="420" y="36"/>
                  </a:lnTo>
                  <a:lnTo>
                    <a:pt x="418" y="39"/>
                  </a:lnTo>
                  <a:lnTo>
                    <a:pt x="390" y="39"/>
                  </a:lnTo>
                  <a:lnTo>
                    <a:pt x="373" y="41"/>
                  </a:lnTo>
                  <a:lnTo>
                    <a:pt x="360" y="44"/>
                  </a:lnTo>
                  <a:lnTo>
                    <a:pt x="436" y="209"/>
                  </a:lnTo>
                  <a:lnTo>
                    <a:pt x="594" y="47"/>
                  </a:lnTo>
                  <a:lnTo>
                    <a:pt x="584" y="44"/>
                  </a:lnTo>
                  <a:lnTo>
                    <a:pt x="567" y="41"/>
                  </a:lnTo>
                  <a:lnTo>
                    <a:pt x="544" y="39"/>
                  </a:lnTo>
                  <a:lnTo>
                    <a:pt x="536" y="39"/>
                  </a:lnTo>
                  <a:lnTo>
                    <a:pt x="526" y="34"/>
                  </a:lnTo>
                  <a:lnTo>
                    <a:pt x="524" y="31"/>
                  </a:lnTo>
                  <a:lnTo>
                    <a:pt x="524" y="15"/>
                  </a:lnTo>
                  <a:lnTo>
                    <a:pt x="526" y="7"/>
                  </a:lnTo>
                  <a:lnTo>
                    <a:pt x="531" y="5"/>
                  </a:lnTo>
                  <a:lnTo>
                    <a:pt x="534" y="2"/>
                  </a:lnTo>
                  <a:lnTo>
                    <a:pt x="539" y="0"/>
                  </a:lnTo>
                  <a:lnTo>
                    <a:pt x="599" y="0"/>
                  </a:lnTo>
                  <a:lnTo>
                    <a:pt x="630" y="2"/>
                  </a:lnTo>
                  <a:lnTo>
                    <a:pt x="655" y="2"/>
                  </a:lnTo>
                  <a:lnTo>
                    <a:pt x="745" y="0"/>
                  </a:lnTo>
                  <a:lnTo>
                    <a:pt x="753" y="0"/>
                  </a:lnTo>
                  <a:lnTo>
                    <a:pt x="756" y="2"/>
                  </a:lnTo>
                  <a:lnTo>
                    <a:pt x="761" y="5"/>
                  </a:lnTo>
                  <a:lnTo>
                    <a:pt x="763" y="10"/>
                  </a:lnTo>
                  <a:lnTo>
                    <a:pt x="763" y="21"/>
                  </a:lnTo>
                  <a:lnTo>
                    <a:pt x="756" y="36"/>
                  </a:lnTo>
                  <a:lnTo>
                    <a:pt x="745" y="41"/>
                  </a:lnTo>
                  <a:lnTo>
                    <a:pt x="703" y="44"/>
                  </a:lnTo>
                  <a:lnTo>
                    <a:pt x="672" y="49"/>
                  </a:lnTo>
                  <a:lnTo>
                    <a:pt x="652" y="57"/>
                  </a:lnTo>
                  <a:lnTo>
                    <a:pt x="635" y="68"/>
                  </a:lnTo>
                  <a:lnTo>
                    <a:pt x="617" y="86"/>
                  </a:lnTo>
                  <a:lnTo>
                    <a:pt x="567" y="141"/>
                  </a:lnTo>
                  <a:lnTo>
                    <a:pt x="549" y="159"/>
                  </a:lnTo>
                  <a:lnTo>
                    <a:pt x="526" y="185"/>
                  </a:lnTo>
                  <a:lnTo>
                    <a:pt x="501" y="209"/>
                  </a:lnTo>
                  <a:lnTo>
                    <a:pt x="458" y="253"/>
                  </a:lnTo>
                  <a:lnTo>
                    <a:pt x="579" y="539"/>
                  </a:lnTo>
                  <a:lnTo>
                    <a:pt x="589" y="549"/>
                  </a:lnTo>
                  <a:lnTo>
                    <a:pt x="594" y="549"/>
                  </a:lnTo>
                  <a:lnTo>
                    <a:pt x="599" y="552"/>
                  </a:lnTo>
                  <a:lnTo>
                    <a:pt x="650" y="552"/>
                  </a:lnTo>
                  <a:lnTo>
                    <a:pt x="665" y="560"/>
                  </a:lnTo>
                  <a:lnTo>
                    <a:pt x="665" y="578"/>
                  </a:lnTo>
                  <a:lnTo>
                    <a:pt x="662" y="583"/>
                  </a:lnTo>
                  <a:lnTo>
                    <a:pt x="655" y="591"/>
                  </a:lnTo>
                  <a:lnTo>
                    <a:pt x="650" y="594"/>
                  </a:lnTo>
                  <a:lnTo>
                    <a:pt x="612" y="594"/>
                  </a:lnTo>
                  <a:lnTo>
                    <a:pt x="584" y="591"/>
                  </a:lnTo>
                  <a:lnTo>
                    <a:pt x="499" y="591"/>
                  </a:lnTo>
                  <a:lnTo>
                    <a:pt x="463" y="594"/>
                  </a:lnTo>
                  <a:lnTo>
                    <a:pt x="393" y="594"/>
                  </a:lnTo>
                  <a:lnTo>
                    <a:pt x="390" y="591"/>
                  </a:lnTo>
                  <a:lnTo>
                    <a:pt x="385" y="589"/>
                  </a:lnTo>
                  <a:lnTo>
                    <a:pt x="385" y="586"/>
                  </a:lnTo>
                  <a:lnTo>
                    <a:pt x="383" y="583"/>
                  </a:lnTo>
                  <a:lnTo>
                    <a:pt x="383" y="570"/>
                  </a:lnTo>
                  <a:lnTo>
                    <a:pt x="385" y="562"/>
                  </a:lnTo>
                  <a:lnTo>
                    <a:pt x="388" y="557"/>
                  </a:lnTo>
                  <a:lnTo>
                    <a:pt x="393" y="554"/>
                  </a:lnTo>
                  <a:lnTo>
                    <a:pt x="398" y="554"/>
                  </a:lnTo>
                  <a:lnTo>
                    <a:pt x="400" y="552"/>
                  </a:lnTo>
                  <a:lnTo>
                    <a:pt x="423" y="552"/>
                  </a:lnTo>
                  <a:lnTo>
                    <a:pt x="438" y="549"/>
                  </a:lnTo>
                  <a:lnTo>
                    <a:pt x="451" y="547"/>
                  </a:lnTo>
                  <a:lnTo>
                    <a:pt x="456" y="547"/>
                  </a:lnTo>
                  <a:lnTo>
                    <a:pt x="362" y="342"/>
                  </a:lnTo>
                  <a:lnTo>
                    <a:pt x="168" y="541"/>
                  </a:lnTo>
                  <a:lnTo>
                    <a:pt x="191" y="547"/>
                  </a:lnTo>
                  <a:lnTo>
                    <a:pt x="216" y="549"/>
                  </a:lnTo>
                  <a:lnTo>
                    <a:pt x="229" y="549"/>
                  </a:lnTo>
                  <a:lnTo>
                    <a:pt x="231" y="552"/>
                  </a:lnTo>
                  <a:lnTo>
                    <a:pt x="236" y="554"/>
                  </a:lnTo>
                  <a:lnTo>
                    <a:pt x="239" y="560"/>
                  </a:lnTo>
                  <a:lnTo>
                    <a:pt x="239" y="575"/>
                  </a:lnTo>
                  <a:lnTo>
                    <a:pt x="236" y="581"/>
                  </a:lnTo>
                  <a:lnTo>
                    <a:pt x="229" y="589"/>
                  </a:lnTo>
                  <a:lnTo>
                    <a:pt x="224" y="591"/>
                  </a:lnTo>
                  <a:lnTo>
                    <a:pt x="161" y="591"/>
                  </a:lnTo>
                  <a:lnTo>
                    <a:pt x="133" y="589"/>
                  </a:lnTo>
                  <a:lnTo>
                    <a:pt x="88" y="589"/>
                  </a:lnTo>
                  <a:lnTo>
                    <a:pt x="63" y="591"/>
                  </a:lnTo>
                  <a:lnTo>
                    <a:pt x="10" y="591"/>
                  </a:lnTo>
                  <a:lnTo>
                    <a:pt x="2" y="583"/>
                  </a:lnTo>
                  <a:lnTo>
                    <a:pt x="0" y="578"/>
                  </a:lnTo>
                  <a:lnTo>
                    <a:pt x="0" y="565"/>
                  </a:lnTo>
                  <a:lnTo>
                    <a:pt x="2" y="560"/>
                  </a:lnTo>
                  <a:lnTo>
                    <a:pt x="7" y="554"/>
                  </a:lnTo>
                  <a:lnTo>
                    <a:pt x="17" y="549"/>
                  </a:lnTo>
                  <a:lnTo>
                    <a:pt x="30" y="549"/>
                  </a:lnTo>
                  <a:lnTo>
                    <a:pt x="68" y="547"/>
                  </a:lnTo>
                  <a:lnTo>
                    <a:pt x="95" y="541"/>
                  </a:lnTo>
                  <a:lnTo>
                    <a:pt x="113" y="534"/>
                  </a:lnTo>
                  <a:lnTo>
                    <a:pt x="126" y="526"/>
                  </a:lnTo>
                  <a:lnTo>
                    <a:pt x="136" y="515"/>
                  </a:lnTo>
                  <a:lnTo>
                    <a:pt x="345" y="301"/>
                  </a:lnTo>
                  <a:lnTo>
                    <a:pt x="231" y="52"/>
                  </a:lnTo>
                  <a:lnTo>
                    <a:pt x="229" y="47"/>
                  </a:lnTo>
                  <a:lnTo>
                    <a:pt x="224" y="41"/>
                  </a:lnTo>
                  <a:lnTo>
                    <a:pt x="219" y="41"/>
                  </a:lnTo>
                  <a:lnTo>
                    <a:pt x="214" y="39"/>
                  </a:lnTo>
                  <a:lnTo>
                    <a:pt x="163" y="39"/>
                  </a:lnTo>
                  <a:lnTo>
                    <a:pt x="156" y="36"/>
                  </a:lnTo>
                  <a:lnTo>
                    <a:pt x="151" y="34"/>
                  </a:lnTo>
                  <a:lnTo>
                    <a:pt x="148" y="31"/>
                  </a:lnTo>
                  <a:lnTo>
                    <a:pt x="148" y="15"/>
                  </a:lnTo>
                  <a:lnTo>
                    <a:pt x="151" y="7"/>
                  </a:lnTo>
                  <a:lnTo>
                    <a:pt x="156" y="5"/>
                  </a:lnTo>
                  <a:lnTo>
                    <a:pt x="158" y="2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9" name="Freeform 525"/>
            <p:cNvSpPr>
              <a:spLocks/>
            </p:cNvSpPr>
            <p:nvPr/>
          </p:nvSpPr>
          <p:spPr bwMode="auto">
            <a:xfrm>
              <a:off x="6536" y="1742"/>
              <a:ext cx="36" cy="86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" y="0"/>
                </a:cxn>
                <a:cxn ang="0">
                  <a:pos x="33" y="8"/>
                </a:cxn>
                <a:cxn ang="0">
                  <a:pos x="33" y="13"/>
                </a:cxn>
                <a:cxn ang="0">
                  <a:pos x="36" y="19"/>
                </a:cxn>
                <a:cxn ang="0">
                  <a:pos x="36" y="843"/>
                </a:cxn>
                <a:cxn ang="0">
                  <a:pos x="33" y="848"/>
                </a:cxn>
                <a:cxn ang="0">
                  <a:pos x="33" y="854"/>
                </a:cxn>
                <a:cxn ang="0">
                  <a:pos x="25" y="861"/>
                </a:cxn>
                <a:cxn ang="0">
                  <a:pos x="10" y="861"/>
                </a:cxn>
                <a:cxn ang="0">
                  <a:pos x="3" y="854"/>
                </a:cxn>
                <a:cxn ang="0">
                  <a:pos x="3" y="848"/>
                </a:cxn>
                <a:cxn ang="0">
                  <a:pos x="0" y="843"/>
                </a:cxn>
                <a:cxn ang="0">
                  <a:pos x="0" y="19"/>
                </a:cxn>
                <a:cxn ang="0">
                  <a:pos x="3" y="13"/>
                </a:cxn>
                <a:cxn ang="0">
                  <a:pos x="3" y="8"/>
                </a:cxn>
                <a:cxn ang="0">
                  <a:pos x="10" y="0"/>
                </a:cxn>
              </a:cxnLst>
              <a:rect l="0" t="0" r="r" b="b"/>
              <a:pathLst>
                <a:path w="36" h="861">
                  <a:moveTo>
                    <a:pt x="10" y="0"/>
                  </a:moveTo>
                  <a:lnTo>
                    <a:pt x="25" y="0"/>
                  </a:lnTo>
                  <a:lnTo>
                    <a:pt x="33" y="8"/>
                  </a:lnTo>
                  <a:lnTo>
                    <a:pt x="33" y="13"/>
                  </a:lnTo>
                  <a:lnTo>
                    <a:pt x="36" y="19"/>
                  </a:lnTo>
                  <a:lnTo>
                    <a:pt x="36" y="843"/>
                  </a:lnTo>
                  <a:lnTo>
                    <a:pt x="33" y="848"/>
                  </a:lnTo>
                  <a:lnTo>
                    <a:pt x="33" y="854"/>
                  </a:lnTo>
                  <a:lnTo>
                    <a:pt x="25" y="861"/>
                  </a:lnTo>
                  <a:lnTo>
                    <a:pt x="10" y="861"/>
                  </a:lnTo>
                  <a:lnTo>
                    <a:pt x="3" y="854"/>
                  </a:lnTo>
                  <a:lnTo>
                    <a:pt x="3" y="848"/>
                  </a:lnTo>
                  <a:lnTo>
                    <a:pt x="0" y="843"/>
                  </a:lnTo>
                  <a:lnTo>
                    <a:pt x="0" y="19"/>
                  </a:lnTo>
                  <a:lnTo>
                    <a:pt x="3" y="13"/>
                  </a:lnTo>
                  <a:lnTo>
                    <a:pt x="3" y="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0" name="Freeform 526"/>
            <p:cNvSpPr>
              <a:spLocks/>
            </p:cNvSpPr>
            <p:nvPr/>
          </p:nvSpPr>
          <p:spPr bwMode="auto">
            <a:xfrm>
              <a:off x="6927" y="2127"/>
              <a:ext cx="88" cy="92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65" y="5"/>
                </a:cxn>
                <a:cxn ang="0">
                  <a:pos x="83" y="21"/>
                </a:cxn>
                <a:cxn ang="0">
                  <a:pos x="88" y="44"/>
                </a:cxn>
                <a:cxn ang="0">
                  <a:pos x="83" y="68"/>
                </a:cxn>
                <a:cxn ang="0">
                  <a:pos x="65" y="86"/>
                </a:cxn>
                <a:cxn ang="0">
                  <a:pos x="45" y="92"/>
                </a:cxn>
                <a:cxn ang="0">
                  <a:pos x="23" y="86"/>
                </a:cxn>
                <a:cxn ang="0">
                  <a:pos x="5" y="68"/>
                </a:cxn>
                <a:cxn ang="0">
                  <a:pos x="0" y="44"/>
                </a:cxn>
                <a:cxn ang="0">
                  <a:pos x="5" y="24"/>
                </a:cxn>
                <a:cxn ang="0">
                  <a:pos x="23" y="5"/>
                </a:cxn>
                <a:cxn ang="0">
                  <a:pos x="45" y="0"/>
                </a:cxn>
              </a:cxnLst>
              <a:rect l="0" t="0" r="r" b="b"/>
              <a:pathLst>
                <a:path w="88" h="92">
                  <a:moveTo>
                    <a:pt x="45" y="0"/>
                  </a:moveTo>
                  <a:lnTo>
                    <a:pt x="65" y="5"/>
                  </a:lnTo>
                  <a:lnTo>
                    <a:pt x="83" y="21"/>
                  </a:lnTo>
                  <a:lnTo>
                    <a:pt x="88" y="44"/>
                  </a:lnTo>
                  <a:lnTo>
                    <a:pt x="83" y="68"/>
                  </a:lnTo>
                  <a:lnTo>
                    <a:pt x="65" y="86"/>
                  </a:lnTo>
                  <a:lnTo>
                    <a:pt x="45" y="92"/>
                  </a:lnTo>
                  <a:lnTo>
                    <a:pt x="23" y="86"/>
                  </a:lnTo>
                  <a:lnTo>
                    <a:pt x="5" y="68"/>
                  </a:lnTo>
                  <a:lnTo>
                    <a:pt x="0" y="44"/>
                  </a:lnTo>
                  <a:lnTo>
                    <a:pt x="5" y="24"/>
                  </a:lnTo>
                  <a:lnTo>
                    <a:pt x="23" y="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1" name="Freeform 527"/>
            <p:cNvSpPr>
              <a:spLocks/>
            </p:cNvSpPr>
            <p:nvPr/>
          </p:nvSpPr>
          <p:spPr bwMode="auto">
            <a:xfrm>
              <a:off x="7307" y="1795"/>
              <a:ext cx="797" cy="591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351" y="2"/>
                </a:cxn>
                <a:cxn ang="0">
                  <a:pos x="421" y="0"/>
                </a:cxn>
                <a:cxn ang="0">
                  <a:pos x="429" y="7"/>
                </a:cxn>
                <a:cxn ang="0">
                  <a:pos x="431" y="18"/>
                </a:cxn>
                <a:cxn ang="0">
                  <a:pos x="429" y="28"/>
                </a:cxn>
                <a:cxn ang="0">
                  <a:pos x="421" y="39"/>
                </a:cxn>
                <a:cxn ang="0">
                  <a:pos x="411" y="41"/>
                </a:cxn>
                <a:cxn ang="0">
                  <a:pos x="335" y="44"/>
                </a:cxn>
                <a:cxn ang="0">
                  <a:pos x="648" y="47"/>
                </a:cxn>
                <a:cxn ang="0">
                  <a:pos x="600" y="41"/>
                </a:cxn>
                <a:cxn ang="0">
                  <a:pos x="592" y="36"/>
                </a:cxn>
                <a:cxn ang="0">
                  <a:pos x="590" y="15"/>
                </a:cxn>
                <a:cxn ang="0">
                  <a:pos x="600" y="2"/>
                </a:cxn>
                <a:cxn ang="0">
                  <a:pos x="666" y="0"/>
                </a:cxn>
                <a:cxn ang="0">
                  <a:pos x="749" y="0"/>
                </a:cxn>
                <a:cxn ang="0">
                  <a:pos x="792" y="5"/>
                </a:cxn>
                <a:cxn ang="0">
                  <a:pos x="797" y="26"/>
                </a:cxn>
                <a:cxn ang="0">
                  <a:pos x="781" y="41"/>
                </a:cxn>
                <a:cxn ang="0">
                  <a:pos x="741" y="44"/>
                </a:cxn>
                <a:cxn ang="0">
                  <a:pos x="691" y="62"/>
                </a:cxn>
                <a:cxn ang="0">
                  <a:pos x="648" y="89"/>
                </a:cxn>
                <a:cxn ang="0">
                  <a:pos x="582" y="138"/>
                </a:cxn>
                <a:cxn ang="0">
                  <a:pos x="509" y="191"/>
                </a:cxn>
                <a:cxn ang="0">
                  <a:pos x="454" y="230"/>
                </a:cxn>
                <a:cxn ang="0">
                  <a:pos x="608" y="541"/>
                </a:cxn>
                <a:cxn ang="0">
                  <a:pos x="625" y="549"/>
                </a:cxn>
                <a:cxn ang="0">
                  <a:pos x="673" y="554"/>
                </a:cxn>
                <a:cxn ang="0">
                  <a:pos x="676" y="573"/>
                </a:cxn>
                <a:cxn ang="0">
                  <a:pos x="671" y="586"/>
                </a:cxn>
                <a:cxn ang="0">
                  <a:pos x="663" y="589"/>
                </a:cxn>
                <a:cxn ang="0">
                  <a:pos x="628" y="591"/>
                </a:cxn>
                <a:cxn ang="0">
                  <a:pos x="522" y="589"/>
                </a:cxn>
                <a:cxn ang="0">
                  <a:pos x="419" y="591"/>
                </a:cxn>
                <a:cxn ang="0">
                  <a:pos x="411" y="586"/>
                </a:cxn>
                <a:cxn ang="0">
                  <a:pos x="409" y="578"/>
                </a:cxn>
                <a:cxn ang="0">
                  <a:pos x="411" y="565"/>
                </a:cxn>
                <a:cxn ang="0">
                  <a:pos x="414" y="557"/>
                </a:cxn>
                <a:cxn ang="0">
                  <a:pos x="426" y="552"/>
                </a:cxn>
                <a:cxn ang="0">
                  <a:pos x="479" y="547"/>
                </a:cxn>
                <a:cxn ang="0">
                  <a:pos x="252" y="371"/>
                </a:cxn>
                <a:cxn ang="0">
                  <a:pos x="235" y="552"/>
                </a:cxn>
                <a:cxn ang="0">
                  <a:pos x="295" y="560"/>
                </a:cxn>
                <a:cxn ang="0">
                  <a:pos x="293" y="578"/>
                </a:cxn>
                <a:cxn ang="0">
                  <a:pos x="288" y="589"/>
                </a:cxn>
                <a:cxn ang="0">
                  <a:pos x="240" y="591"/>
                </a:cxn>
                <a:cxn ang="0">
                  <a:pos x="81" y="589"/>
                </a:cxn>
                <a:cxn ang="0">
                  <a:pos x="10" y="591"/>
                </a:cxn>
                <a:cxn ang="0">
                  <a:pos x="3" y="586"/>
                </a:cxn>
                <a:cxn ang="0">
                  <a:pos x="0" y="581"/>
                </a:cxn>
                <a:cxn ang="0">
                  <a:pos x="5" y="557"/>
                </a:cxn>
                <a:cxn ang="0">
                  <a:pos x="13" y="552"/>
                </a:cxn>
                <a:cxn ang="0">
                  <a:pos x="89" y="549"/>
                </a:cxn>
                <a:cxn ang="0">
                  <a:pos x="99" y="541"/>
                </a:cxn>
                <a:cxn ang="0">
                  <a:pos x="220" y="44"/>
                </a:cxn>
                <a:cxn ang="0">
                  <a:pos x="149" y="41"/>
                </a:cxn>
                <a:cxn ang="0">
                  <a:pos x="136" y="36"/>
                </a:cxn>
                <a:cxn ang="0">
                  <a:pos x="134" y="18"/>
                </a:cxn>
                <a:cxn ang="0">
                  <a:pos x="139" y="5"/>
                </a:cxn>
                <a:cxn ang="0">
                  <a:pos x="149" y="2"/>
                </a:cxn>
              </a:cxnLst>
              <a:rect l="0" t="0" r="r" b="b"/>
              <a:pathLst>
                <a:path w="797" h="591">
                  <a:moveTo>
                    <a:pt x="152" y="0"/>
                  </a:moveTo>
                  <a:lnTo>
                    <a:pt x="192" y="0"/>
                  </a:lnTo>
                  <a:lnTo>
                    <a:pt x="225" y="2"/>
                  </a:lnTo>
                  <a:lnTo>
                    <a:pt x="351" y="2"/>
                  </a:lnTo>
                  <a:lnTo>
                    <a:pt x="383" y="0"/>
                  </a:lnTo>
                  <a:lnTo>
                    <a:pt x="421" y="0"/>
                  </a:lnTo>
                  <a:lnTo>
                    <a:pt x="426" y="2"/>
                  </a:lnTo>
                  <a:lnTo>
                    <a:pt x="429" y="7"/>
                  </a:lnTo>
                  <a:lnTo>
                    <a:pt x="431" y="15"/>
                  </a:lnTo>
                  <a:lnTo>
                    <a:pt x="431" y="18"/>
                  </a:lnTo>
                  <a:lnTo>
                    <a:pt x="429" y="23"/>
                  </a:lnTo>
                  <a:lnTo>
                    <a:pt x="429" y="28"/>
                  </a:lnTo>
                  <a:lnTo>
                    <a:pt x="426" y="34"/>
                  </a:lnTo>
                  <a:lnTo>
                    <a:pt x="421" y="39"/>
                  </a:lnTo>
                  <a:lnTo>
                    <a:pt x="419" y="39"/>
                  </a:lnTo>
                  <a:lnTo>
                    <a:pt x="411" y="41"/>
                  </a:lnTo>
                  <a:lnTo>
                    <a:pt x="356" y="41"/>
                  </a:lnTo>
                  <a:lnTo>
                    <a:pt x="335" y="44"/>
                  </a:lnTo>
                  <a:lnTo>
                    <a:pt x="270" y="319"/>
                  </a:lnTo>
                  <a:lnTo>
                    <a:pt x="648" y="47"/>
                  </a:lnTo>
                  <a:lnTo>
                    <a:pt x="628" y="41"/>
                  </a:lnTo>
                  <a:lnTo>
                    <a:pt x="600" y="41"/>
                  </a:lnTo>
                  <a:lnTo>
                    <a:pt x="597" y="39"/>
                  </a:lnTo>
                  <a:lnTo>
                    <a:pt x="592" y="36"/>
                  </a:lnTo>
                  <a:lnTo>
                    <a:pt x="590" y="31"/>
                  </a:lnTo>
                  <a:lnTo>
                    <a:pt x="590" y="15"/>
                  </a:lnTo>
                  <a:lnTo>
                    <a:pt x="592" y="10"/>
                  </a:lnTo>
                  <a:lnTo>
                    <a:pt x="600" y="2"/>
                  </a:lnTo>
                  <a:lnTo>
                    <a:pt x="605" y="0"/>
                  </a:lnTo>
                  <a:lnTo>
                    <a:pt x="666" y="0"/>
                  </a:lnTo>
                  <a:lnTo>
                    <a:pt x="716" y="2"/>
                  </a:lnTo>
                  <a:lnTo>
                    <a:pt x="749" y="0"/>
                  </a:lnTo>
                  <a:lnTo>
                    <a:pt x="781" y="0"/>
                  </a:lnTo>
                  <a:lnTo>
                    <a:pt x="792" y="5"/>
                  </a:lnTo>
                  <a:lnTo>
                    <a:pt x="797" y="15"/>
                  </a:lnTo>
                  <a:lnTo>
                    <a:pt x="797" y="26"/>
                  </a:lnTo>
                  <a:lnTo>
                    <a:pt x="792" y="36"/>
                  </a:lnTo>
                  <a:lnTo>
                    <a:pt x="781" y="41"/>
                  </a:lnTo>
                  <a:lnTo>
                    <a:pt x="769" y="41"/>
                  </a:lnTo>
                  <a:lnTo>
                    <a:pt x="741" y="44"/>
                  </a:lnTo>
                  <a:lnTo>
                    <a:pt x="721" y="47"/>
                  </a:lnTo>
                  <a:lnTo>
                    <a:pt x="691" y="62"/>
                  </a:lnTo>
                  <a:lnTo>
                    <a:pt x="673" y="73"/>
                  </a:lnTo>
                  <a:lnTo>
                    <a:pt x="648" y="89"/>
                  </a:lnTo>
                  <a:lnTo>
                    <a:pt x="618" y="112"/>
                  </a:lnTo>
                  <a:lnTo>
                    <a:pt x="582" y="138"/>
                  </a:lnTo>
                  <a:lnTo>
                    <a:pt x="545" y="164"/>
                  </a:lnTo>
                  <a:lnTo>
                    <a:pt x="509" y="191"/>
                  </a:lnTo>
                  <a:lnTo>
                    <a:pt x="479" y="212"/>
                  </a:lnTo>
                  <a:lnTo>
                    <a:pt x="454" y="230"/>
                  </a:lnTo>
                  <a:lnTo>
                    <a:pt x="603" y="531"/>
                  </a:lnTo>
                  <a:lnTo>
                    <a:pt x="608" y="541"/>
                  </a:lnTo>
                  <a:lnTo>
                    <a:pt x="613" y="547"/>
                  </a:lnTo>
                  <a:lnTo>
                    <a:pt x="625" y="549"/>
                  </a:lnTo>
                  <a:lnTo>
                    <a:pt x="663" y="549"/>
                  </a:lnTo>
                  <a:lnTo>
                    <a:pt x="673" y="554"/>
                  </a:lnTo>
                  <a:lnTo>
                    <a:pt x="676" y="560"/>
                  </a:lnTo>
                  <a:lnTo>
                    <a:pt x="676" y="573"/>
                  </a:lnTo>
                  <a:lnTo>
                    <a:pt x="673" y="581"/>
                  </a:lnTo>
                  <a:lnTo>
                    <a:pt x="671" y="586"/>
                  </a:lnTo>
                  <a:lnTo>
                    <a:pt x="666" y="589"/>
                  </a:lnTo>
                  <a:lnTo>
                    <a:pt x="663" y="589"/>
                  </a:lnTo>
                  <a:lnTo>
                    <a:pt x="658" y="591"/>
                  </a:lnTo>
                  <a:lnTo>
                    <a:pt x="628" y="591"/>
                  </a:lnTo>
                  <a:lnTo>
                    <a:pt x="603" y="589"/>
                  </a:lnTo>
                  <a:lnTo>
                    <a:pt x="522" y="589"/>
                  </a:lnTo>
                  <a:lnTo>
                    <a:pt x="489" y="591"/>
                  </a:lnTo>
                  <a:lnTo>
                    <a:pt x="419" y="591"/>
                  </a:lnTo>
                  <a:lnTo>
                    <a:pt x="416" y="589"/>
                  </a:lnTo>
                  <a:lnTo>
                    <a:pt x="411" y="586"/>
                  </a:lnTo>
                  <a:lnTo>
                    <a:pt x="411" y="581"/>
                  </a:lnTo>
                  <a:lnTo>
                    <a:pt x="409" y="578"/>
                  </a:lnTo>
                  <a:lnTo>
                    <a:pt x="409" y="570"/>
                  </a:lnTo>
                  <a:lnTo>
                    <a:pt x="411" y="565"/>
                  </a:lnTo>
                  <a:lnTo>
                    <a:pt x="411" y="560"/>
                  </a:lnTo>
                  <a:lnTo>
                    <a:pt x="414" y="557"/>
                  </a:lnTo>
                  <a:lnTo>
                    <a:pt x="419" y="554"/>
                  </a:lnTo>
                  <a:lnTo>
                    <a:pt x="426" y="552"/>
                  </a:lnTo>
                  <a:lnTo>
                    <a:pt x="444" y="552"/>
                  </a:lnTo>
                  <a:lnTo>
                    <a:pt x="479" y="547"/>
                  </a:lnTo>
                  <a:lnTo>
                    <a:pt x="356" y="298"/>
                  </a:lnTo>
                  <a:lnTo>
                    <a:pt x="252" y="371"/>
                  </a:lnTo>
                  <a:lnTo>
                    <a:pt x="209" y="549"/>
                  </a:lnTo>
                  <a:lnTo>
                    <a:pt x="235" y="552"/>
                  </a:lnTo>
                  <a:lnTo>
                    <a:pt x="280" y="552"/>
                  </a:lnTo>
                  <a:lnTo>
                    <a:pt x="295" y="560"/>
                  </a:lnTo>
                  <a:lnTo>
                    <a:pt x="295" y="573"/>
                  </a:lnTo>
                  <a:lnTo>
                    <a:pt x="293" y="578"/>
                  </a:lnTo>
                  <a:lnTo>
                    <a:pt x="293" y="583"/>
                  </a:lnTo>
                  <a:lnTo>
                    <a:pt x="288" y="589"/>
                  </a:lnTo>
                  <a:lnTo>
                    <a:pt x="283" y="591"/>
                  </a:lnTo>
                  <a:lnTo>
                    <a:pt x="240" y="591"/>
                  </a:lnTo>
                  <a:lnTo>
                    <a:pt x="207" y="589"/>
                  </a:lnTo>
                  <a:lnTo>
                    <a:pt x="81" y="589"/>
                  </a:lnTo>
                  <a:lnTo>
                    <a:pt x="51" y="591"/>
                  </a:lnTo>
                  <a:lnTo>
                    <a:pt x="10" y="591"/>
                  </a:lnTo>
                  <a:lnTo>
                    <a:pt x="8" y="589"/>
                  </a:lnTo>
                  <a:lnTo>
                    <a:pt x="3" y="586"/>
                  </a:lnTo>
                  <a:lnTo>
                    <a:pt x="3" y="583"/>
                  </a:lnTo>
                  <a:lnTo>
                    <a:pt x="0" y="581"/>
                  </a:lnTo>
                  <a:lnTo>
                    <a:pt x="0" y="568"/>
                  </a:lnTo>
                  <a:lnTo>
                    <a:pt x="5" y="557"/>
                  </a:lnTo>
                  <a:lnTo>
                    <a:pt x="10" y="552"/>
                  </a:lnTo>
                  <a:lnTo>
                    <a:pt x="13" y="552"/>
                  </a:lnTo>
                  <a:lnTo>
                    <a:pt x="15" y="549"/>
                  </a:lnTo>
                  <a:lnTo>
                    <a:pt x="89" y="549"/>
                  </a:lnTo>
                  <a:lnTo>
                    <a:pt x="94" y="547"/>
                  </a:lnTo>
                  <a:lnTo>
                    <a:pt x="99" y="541"/>
                  </a:lnTo>
                  <a:lnTo>
                    <a:pt x="101" y="534"/>
                  </a:lnTo>
                  <a:lnTo>
                    <a:pt x="220" y="44"/>
                  </a:lnTo>
                  <a:lnTo>
                    <a:pt x="194" y="41"/>
                  </a:lnTo>
                  <a:lnTo>
                    <a:pt x="149" y="41"/>
                  </a:lnTo>
                  <a:lnTo>
                    <a:pt x="141" y="39"/>
                  </a:lnTo>
                  <a:lnTo>
                    <a:pt x="136" y="36"/>
                  </a:lnTo>
                  <a:lnTo>
                    <a:pt x="134" y="34"/>
                  </a:lnTo>
                  <a:lnTo>
                    <a:pt x="134" y="18"/>
                  </a:lnTo>
                  <a:lnTo>
                    <a:pt x="136" y="10"/>
                  </a:lnTo>
                  <a:lnTo>
                    <a:pt x="139" y="5"/>
                  </a:lnTo>
                  <a:lnTo>
                    <a:pt x="144" y="2"/>
                  </a:lnTo>
                  <a:lnTo>
                    <a:pt x="149" y="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2" name="Freeform 528"/>
            <p:cNvSpPr>
              <a:spLocks/>
            </p:cNvSpPr>
            <p:nvPr/>
          </p:nvSpPr>
          <p:spPr bwMode="auto">
            <a:xfrm>
              <a:off x="8247" y="1789"/>
              <a:ext cx="396" cy="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83" y="0"/>
                </a:cxn>
                <a:cxn ang="0">
                  <a:pos x="393" y="6"/>
                </a:cxn>
                <a:cxn ang="0">
                  <a:pos x="396" y="8"/>
                </a:cxn>
                <a:cxn ang="0">
                  <a:pos x="396" y="21"/>
                </a:cxn>
                <a:cxn ang="0">
                  <a:pos x="393" y="27"/>
                </a:cxn>
                <a:cxn ang="0">
                  <a:pos x="388" y="29"/>
                </a:cxn>
                <a:cxn ang="0">
                  <a:pos x="386" y="32"/>
                </a:cxn>
                <a:cxn ang="0">
                  <a:pos x="10" y="32"/>
                </a:cxn>
                <a:cxn ang="0">
                  <a:pos x="8" y="29"/>
                </a:cxn>
                <a:cxn ang="0">
                  <a:pos x="3" y="27"/>
                </a:cxn>
                <a:cxn ang="0">
                  <a:pos x="0" y="21"/>
                </a:cxn>
                <a:cxn ang="0">
                  <a:pos x="0" y="11"/>
                </a:cxn>
                <a:cxn ang="0">
                  <a:pos x="3" y="6"/>
                </a:cxn>
                <a:cxn ang="0">
                  <a:pos x="8" y="3"/>
                </a:cxn>
                <a:cxn ang="0">
                  <a:pos x="10" y="0"/>
                </a:cxn>
              </a:cxnLst>
              <a:rect l="0" t="0" r="r" b="b"/>
              <a:pathLst>
                <a:path w="396" h="32">
                  <a:moveTo>
                    <a:pt x="10" y="0"/>
                  </a:moveTo>
                  <a:lnTo>
                    <a:pt x="383" y="0"/>
                  </a:lnTo>
                  <a:lnTo>
                    <a:pt x="393" y="6"/>
                  </a:lnTo>
                  <a:lnTo>
                    <a:pt x="396" y="8"/>
                  </a:lnTo>
                  <a:lnTo>
                    <a:pt x="396" y="21"/>
                  </a:lnTo>
                  <a:lnTo>
                    <a:pt x="393" y="27"/>
                  </a:lnTo>
                  <a:lnTo>
                    <a:pt x="388" y="29"/>
                  </a:lnTo>
                  <a:lnTo>
                    <a:pt x="386" y="32"/>
                  </a:lnTo>
                  <a:lnTo>
                    <a:pt x="10" y="32"/>
                  </a:lnTo>
                  <a:lnTo>
                    <a:pt x="8" y="29"/>
                  </a:lnTo>
                  <a:lnTo>
                    <a:pt x="3" y="27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3" y="6"/>
                  </a:lnTo>
                  <a:lnTo>
                    <a:pt x="8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3" name="Freeform 529"/>
            <p:cNvSpPr>
              <a:spLocks/>
            </p:cNvSpPr>
            <p:nvPr/>
          </p:nvSpPr>
          <p:spPr bwMode="auto">
            <a:xfrm>
              <a:off x="8749" y="1556"/>
              <a:ext cx="209" cy="401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26" y="0"/>
                </a:cxn>
                <a:cxn ang="0">
                  <a:pos x="131" y="3"/>
                </a:cxn>
                <a:cxn ang="0">
                  <a:pos x="131" y="16"/>
                </a:cxn>
                <a:cxn ang="0">
                  <a:pos x="128" y="351"/>
                </a:cxn>
                <a:cxn ang="0">
                  <a:pos x="128" y="362"/>
                </a:cxn>
                <a:cxn ang="0">
                  <a:pos x="131" y="369"/>
                </a:cxn>
                <a:cxn ang="0">
                  <a:pos x="141" y="375"/>
                </a:cxn>
                <a:cxn ang="0">
                  <a:pos x="158" y="380"/>
                </a:cxn>
                <a:cxn ang="0">
                  <a:pos x="209" y="380"/>
                </a:cxn>
                <a:cxn ang="0">
                  <a:pos x="209" y="401"/>
                </a:cxn>
                <a:cxn ang="0">
                  <a:pos x="171" y="401"/>
                </a:cxn>
                <a:cxn ang="0">
                  <a:pos x="146" y="398"/>
                </a:cxn>
                <a:cxn ang="0">
                  <a:pos x="63" y="398"/>
                </a:cxn>
                <a:cxn ang="0">
                  <a:pos x="37" y="401"/>
                </a:cxn>
                <a:cxn ang="0">
                  <a:pos x="2" y="401"/>
                </a:cxn>
                <a:cxn ang="0">
                  <a:pos x="2" y="380"/>
                </a:cxn>
                <a:cxn ang="0">
                  <a:pos x="53" y="380"/>
                </a:cxn>
                <a:cxn ang="0">
                  <a:pos x="70" y="375"/>
                </a:cxn>
                <a:cxn ang="0">
                  <a:pos x="80" y="369"/>
                </a:cxn>
                <a:cxn ang="0">
                  <a:pos x="83" y="362"/>
                </a:cxn>
                <a:cxn ang="0">
                  <a:pos x="83" y="45"/>
                </a:cxn>
                <a:cxn ang="0">
                  <a:pos x="50" y="55"/>
                </a:cxn>
                <a:cxn ang="0">
                  <a:pos x="20" y="61"/>
                </a:cxn>
                <a:cxn ang="0">
                  <a:pos x="0" y="61"/>
                </a:cxn>
                <a:cxn ang="0">
                  <a:pos x="0" y="40"/>
                </a:cxn>
                <a:cxn ang="0">
                  <a:pos x="22" y="40"/>
                </a:cxn>
                <a:cxn ang="0">
                  <a:pos x="50" y="34"/>
                </a:cxn>
                <a:cxn ang="0">
                  <a:pos x="83" y="21"/>
                </a:cxn>
                <a:cxn ang="0">
                  <a:pos x="113" y="0"/>
                </a:cxn>
              </a:cxnLst>
              <a:rect l="0" t="0" r="r" b="b"/>
              <a:pathLst>
                <a:path w="209" h="401">
                  <a:moveTo>
                    <a:pt x="113" y="0"/>
                  </a:moveTo>
                  <a:lnTo>
                    <a:pt x="126" y="0"/>
                  </a:lnTo>
                  <a:lnTo>
                    <a:pt x="131" y="3"/>
                  </a:lnTo>
                  <a:lnTo>
                    <a:pt x="131" y="16"/>
                  </a:lnTo>
                  <a:lnTo>
                    <a:pt x="128" y="351"/>
                  </a:lnTo>
                  <a:lnTo>
                    <a:pt x="128" y="362"/>
                  </a:lnTo>
                  <a:lnTo>
                    <a:pt x="131" y="369"/>
                  </a:lnTo>
                  <a:lnTo>
                    <a:pt x="141" y="375"/>
                  </a:lnTo>
                  <a:lnTo>
                    <a:pt x="158" y="380"/>
                  </a:lnTo>
                  <a:lnTo>
                    <a:pt x="209" y="380"/>
                  </a:lnTo>
                  <a:lnTo>
                    <a:pt x="209" y="401"/>
                  </a:lnTo>
                  <a:lnTo>
                    <a:pt x="171" y="401"/>
                  </a:lnTo>
                  <a:lnTo>
                    <a:pt x="146" y="398"/>
                  </a:lnTo>
                  <a:lnTo>
                    <a:pt x="63" y="398"/>
                  </a:lnTo>
                  <a:lnTo>
                    <a:pt x="37" y="401"/>
                  </a:lnTo>
                  <a:lnTo>
                    <a:pt x="2" y="401"/>
                  </a:lnTo>
                  <a:lnTo>
                    <a:pt x="2" y="380"/>
                  </a:lnTo>
                  <a:lnTo>
                    <a:pt x="53" y="380"/>
                  </a:lnTo>
                  <a:lnTo>
                    <a:pt x="70" y="375"/>
                  </a:lnTo>
                  <a:lnTo>
                    <a:pt x="80" y="369"/>
                  </a:lnTo>
                  <a:lnTo>
                    <a:pt x="83" y="362"/>
                  </a:lnTo>
                  <a:lnTo>
                    <a:pt x="83" y="45"/>
                  </a:lnTo>
                  <a:lnTo>
                    <a:pt x="50" y="55"/>
                  </a:lnTo>
                  <a:lnTo>
                    <a:pt x="20" y="61"/>
                  </a:lnTo>
                  <a:lnTo>
                    <a:pt x="0" y="61"/>
                  </a:lnTo>
                  <a:lnTo>
                    <a:pt x="0" y="40"/>
                  </a:lnTo>
                  <a:lnTo>
                    <a:pt x="22" y="40"/>
                  </a:lnTo>
                  <a:lnTo>
                    <a:pt x="50" y="34"/>
                  </a:lnTo>
                  <a:lnTo>
                    <a:pt x="83" y="21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984" name="Group 960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1043608" y="2924944"/>
            <a:ext cx="5042340" cy="862325"/>
            <a:chOff x="710" y="1958"/>
            <a:chExt cx="24980" cy="4272"/>
          </a:xfrm>
        </p:grpSpPr>
        <p:sp>
          <p:nvSpPr>
            <p:cNvPr id="1986" name="Freeform 962"/>
            <p:cNvSpPr>
              <a:spLocks noEditPoints="1"/>
            </p:cNvSpPr>
            <p:nvPr/>
          </p:nvSpPr>
          <p:spPr bwMode="auto">
            <a:xfrm>
              <a:off x="710" y="4210"/>
              <a:ext cx="1021" cy="878"/>
            </a:xfrm>
            <a:custGeom>
              <a:avLst/>
              <a:gdLst/>
              <a:ahLst/>
              <a:cxnLst>
                <a:cxn ang="0">
                  <a:pos x="473" y="70"/>
                </a:cxn>
                <a:cxn ang="0">
                  <a:pos x="389" y="397"/>
                </a:cxn>
                <a:cxn ang="0">
                  <a:pos x="602" y="389"/>
                </a:cxn>
                <a:cxn ang="0">
                  <a:pos x="693" y="358"/>
                </a:cxn>
                <a:cxn ang="0">
                  <a:pos x="754" y="288"/>
                </a:cxn>
                <a:cxn ang="0">
                  <a:pos x="785" y="179"/>
                </a:cxn>
                <a:cxn ang="0">
                  <a:pos x="770" y="109"/>
                </a:cxn>
                <a:cxn ang="0">
                  <a:pos x="686" y="63"/>
                </a:cxn>
                <a:cxn ang="0">
                  <a:pos x="473" y="55"/>
                </a:cxn>
                <a:cxn ang="0">
                  <a:pos x="655" y="0"/>
                </a:cxn>
                <a:cxn ang="0">
                  <a:pos x="846" y="32"/>
                </a:cxn>
                <a:cxn ang="0">
                  <a:pos x="952" y="117"/>
                </a:cxn>
                <a:cxn ang="0">
                  <a:pos x="960" y="233"/>
                </a:cxn>
                <a:cxn ang="0">
                  <a:pos x="891" y="334"/>
                </a:cxn>
                <a:cxn ang="0">
                  <a:pos x="709" y="428"/>
                </a:cxn>
                <a:cxn ang="0">
                  <a:pos x="785" y="474"/>
                </a:cxn>
                <a:cxn ang="0">
                  <a:pos x="823" y="567"/>
                </a:cxn>
                <a:cxn ang="0">
                  <a:pos x="815" y="591"/>
                </a:cxn>
                <a:cxn ang="0">
                  <a:pos x="808" y="676"/>
                </a:cxn>
                <a:cxn ang="0">
                  <a:pos x="800" y="785"/>
                </a:cxn>
                <a:cxn ang="0">
                  <a:pos x="823" y="824"/>
                </a:cxn>
                <a:cxn ang="0">
                  <a:pos x="853" y="831"/>
                </a:cxn>
                <a:cxn ang="0">
                  <a:pos x="907" y="816"/>
                </a:cxn>
                <a:cxn ang="0">
                  <a:pos x="945" y="769"/>
                </a:cxn>
                <a:cxn ang="0">
                  <a:pos x="968" y="730"/>
                </a:cxn>
                <a:cxn ang="0">
                  <a:pos x="975" y="715"/>
                </a:cxn>
                <a:cxn ang="0">
                  <a:pos x="1021" y="730"/>
                </a:cxn>
                <a:cxn ang="0">
                  <a:pos x="1013" y="762"/>
                </a:cxn>
                <a:cxn ang="0">
                  <a:pos x="960" y="831"/>
                </a:cxn>
                <a:cxn ang="0">
                  <a:pos x="846" y="878"/>
                </a:cxn>
                <a:cxn ang="0">
                  <a:pos x="754" y="870"/>
                </a:cxn>
                <a:cxn ang="0">
                  <a:pos x="663" y="831"/>
                </a:cxn>
                <a:cxn ang="0">
                  <a:pos x="617" y="738"/>
                </a:cxn>
                <a:cxn ang="0">
                  <a:pos x="625" y="676"/>
                </a:cxn>
                <a:cxn ang="0">
                  <a:pos x="640" y="622"/>
                </a:cxn>
                <a:cxn ang="0">
                  <a:pos x="648" y="567"/>
                </a:cxn>
                <a:cxn ang="0">
                  <a:pos x="640" y="505"/>
                </a:cxn>
                <a:cxn ang="0">
                  <a:pos x="587" y="459"/>
                </a:cxn>
                <a:cxn ang="0">
                  <a:pos x="381" y="451"/>
                </a:cxn>
                <a:cxn ang="0">
                  <a:pos x="404" y="793"/>
                </a:cxn>
                <a:cxn ang="0">
                  <a:pos x="419" y="831"/>
                </a:cxn>
                <a:cxn ang="0">
                  <a:pos x="412" y="847"/>
                </a:cxn>
                <a:cxn ang="0">
                  <a:pos x="0" y="831"/>
                </a:cxn>
                <a:cxn ang="0">
                  <a:pos x="16" y="793"/>
                </a:cxn>
                <a:cxn ang="0">
                  <a:pos x="137" y="785"/>
                </a:cxn>
                <a:cxn ang="0">
                  <a:pos x="320" y="63"/>
                </a:cxn>
                <a:cxn ang="0">
                  <a:pos x="191" y="55"/>
                </a:cxn>
                <a:cxn ang="0">
                  <a:pos x="198" y="8"/>
                </a:cxn>
              </a:cxnLst>
              <a:rect l="0" t="0" r="r" b="b"/>
              <a:pathLst>
                <a:path w="1021" h="878">
                  <a:moveTo>
                    <a:pt x="473" y="55"/>
                  </a:moveTo>
                  <a:lnTo>
                    <a:pt x="473" y="70"/>
                  </a:lnTo>
                  <a:lnTo>
                    <a:pt x="465" y="78"/>
                  </a:lnTo>
                  <a:lnTo>
                    <a:pt x="389" y="397"/>
                  </a:lnTo>
                  <a:lnTo>
                    <a:pt x="526" y="397"/>
                  </a:lnTo>
                  <a:lnTo>
                    <a:pt x="602" y="389"/>
                  </a:lnTo>
                  <a:lnTo>
                    <a:pt x="663" y="373"/>
                  </a:lnTo>
                  <a:lnTo>
                    <a:pt x="693" y="358"/>
                  </a:lnTo>
                  <a:lnTo>
                    <a:pt x="716" y="342"/>
                  </a:lnTo>
                  <a:lnTo>
                    <a:pt x="754" y="288"/>
                  </a:lnTo>
                  <a:lnTo>
                    <a:pt x="770" y="226"/>
                  </a:lnTo>
                  <a:lnTo>
                    <a:pt x="785" y="179"/>
                  </a:lnTo>
                  <a:lnTo>
                    <a:pt x="785" y="156"/>
                  </a:lnTo>
                  <a:lnTo>
                    <a:pt x="770" y="109"/>
                  </a:lnTo>
                  <a:lnTo>
                    <a:pt x="739" y="78"/>
                  </a:lnTo>
                  <a:lnTo>
                    <a:pt x="686" y="63"/>
                  </a:lnTo>
                  <a:lnTo>
                    <a:pt x="625" y="55"/>
                  </a:lnTo>
                  <a:lnTo>
                    <a:pt x="473" y="55"/>
                  </a:lnTo>
                  <a:close/>
                  <a:moveTo>
                    <a:pt x="214" y="0"/>
                  </a:moveTo>
                  <a:lnTo>
                    <a:pt x="655" y="0"/>
                  </a:lnTo>
                  <a:lnTo>
                    <a:pt x="754" y="8"/>
                  </a:lnTo>
                  <a:lnTo>
                    <a:pt x="846" y="32"/>
                  </a:lnTo>
                  <a:lnTo>
                    <a:pt x="907" y="70"/>
                  </a:lnTo>
                  <a:lnTo>
                    <a:pt x="952" y="117"/>
                  </a:lnTo>
                  <a:lnTo>
                    <a:pt x="968" y="187"/>
                  </a:lnTo>
                  <a:lnTo>
                    <a:pt x="960" y="233"/>
                  </a:lnTo>
                  <a:lnTo>
                    <a:pt x="937" y="280"/>
                  </a:lnTo>
                  <a:lnTo>
                    <a:pt x="891" y="334"/>
                  </a:lnTo>
                  <a:lnTo>
                    <a:pt x="815" y="381"/>
                  </a:lnTo>
                  <a:lnTo>
                    <a:pt x="709" y="428"/>
                  </a:lnTo>
                  <a:lnTo>
                    <a:pt x="716" y="435"/>
                  </a:lnTo>
                  <a:lnTo>
                    <a:pt x="785" y="474"/>
                  </a:lnTo>
                  <a:lnTo>
                    <a:pt x="815" y="521"/>
                  </a:lnTo>
                  <a:lnTo>
                    <a:pt x="823" y="567"/>
                  </a:lnTo>
                  <a:lnTo>
                    <a:pt x="823" y="575"/>
                  </a:lnTo>
                  <a:lnTo>
                    <a:pt x="815" y="591"/>
                  </a:lnTo>
                  <a:lnTo>
                    <a:pt x="815" y="614"/>
                  </a:lnTo>
                  <a:lnTo>
                    <a:pt x="808" y="676"/>
                  </a:lnTo>
                  <a:lnTo>
                    <a:pt x="800" y="715"/>
                  </a:lnTo>
                  <a:lnTo>
                    <a:pt x="800" y="785"/>
                  </a:lnTo>
                  <a:lnTo>
                    <a:pt x="815" y="816"/>
                  </a:lnTo>
                  <a:lnTo>
                    <a:pt x="823" y="824"/>
                  </a:lnTo>
                  <a:lnTo>
                    <a:pt x="838" y="831"/>
                  </a:lnTo>
                  <a:lnTo>
                    <a:pt x="853" y="831"/>
                  </a:lnTo>
                  <a:lnTo>
                    <a:pt x="884" y="824"/>
                  </a:lnTo>
                  <a:lnTo>
                    <a:pt x="907" y="816"/>
                  </a:lnTo>
                  <a:lnTo>
                    <a:pt x="929" y="793"/>
                  </a:lnTo>
                  <a:lnTo>
                    <a:pt x="945" y="769"/>
                  </a:lnTo>
                  <a:lnTo>
                    <a:pt x="960" y="738"/>
                  </a:lnTo>
                  <a:lnTo>
                    <a:pt x="968" y="730"/>
                  </a:lnTo>
                  <a:lnTo>
                    <a:pt x="968" y="723"/>
                  </a:lnTo>
                  <a:lnTo>
                    <a:pt x="975" y="715"/>
                  </a:lnTo>
                  <a:lnTo>
                    <a:pt x="1006" y="715"/>
                  </a:lnTo>
                  <a:lnTo>
                    <a:pt x="1021" y="730"/>
                  </a:lnTo>
                  <a:lnTo>
                    <a:pt x="1021" y="738"/>
                  </a:lnTo>
                  <a:lnTo>
                    <a:pt x="1013" y="762"/>
                  </a:lnTo>
                  <a:lnTo>
                    <a:pt x="998" y="793"/>
                  </a:lnTo>
                  <a:lnTo>
                    <a:pt x="960" y="831"/>
                  </a:lnTo>
                  <a:lnTo>
                    <a:pt x="914" y="862"/>
                  </a:lnTo>
                  <a:lnTo>
                    <a:pt x="846" y="878"/>
                  </a:lnTo>
                  <a:lnTo>
                    <a:pt x="808" y="878"/>
                  </a:lnTo>
                  <a:lnTo>
                    <a:pt x="754" y="870"/>
                  </a:lnTo>
                  <a:lnTo>
                    <a:pt x="709" y="855"/>
                  </a:lnTo>
                  <a:lnTo>
                    <a:pt x="663" y="831"/>
                  </a:lnTo>
                  <a:lnTo>
                    <a:pt x="632" y="793"/>
                  </a:lnTo>
                  <a:lnTo>
                    <a:pt x="617" y="738"/>
                  </a:lnTo>
                  <a:lnTo>
                    <a:pt x="617" y="692"/>
                  </a:lnTo>
                  <a:lnTo>
                    <a:pt x="625" y="676"/>
                  </a:lnTo>
                  <a:lnTo>
                    <a:pt x="632" y="645"/>
                  </a:lnTo>
                  <a:lnTo>
                    <a:pt x="640" y="622"/>
                  </a:lnTo>
                  <a:lnTo>
                    <a:pt x="640" y="591"/>
                  </a:lnTo>
                  <a:lnTo>
                    <a:pt x="648" y="567"/>
                  </a:lnTo>
                  <a:lnTo>
                    <a:pt x="648" y="552"/>
                  </a:lnTo>
                  <a:lnTo>
                    <a:pt x="640" y="505"/>
                  </a:lnTo>
                  <a:lnTo>
                    <a:pt x="617" y="474"/>
                  </a:lnTo>
                  <a:lnTo>
                    <a:pt x="587" y="459"/>
                  </a:lnTo>
                  <a:lnTo>
                    <a:pt x="556" y="451"/>
                  </a:lnTo>
                  <a:lnTo>
                    <a:pt x="381" y="451"/>
                  </a:lnTo>
                  <a:lnTo>
                    <a:pt x="297" y="793"/>
                  </a:lnTo>
                  <a:lnTo>
                    <a:pt x="404" y="793"/>
                  </a:lnTo>
                  <a:lnTo>
                    <a:pt x="419" y="800"/>
                  </a:lnTo>
                  <a:lnTo>
                    <a:pt x="419" y="831"/>
                  </a:lnTo>
                  <a:lnTo>
                    <a:pt x="412" y="839"/>
                  </a:lnTo>
                  <a:lnTo>
                    <a:pt x="412" y="847"/>
                  </a:lnTo>
                  <a:lnTo>
                    <a:pt x="16" y="847"/>
                  </a:lnTo>
                  <a:lnTo>
                    <a:pt x="0" y="831"/>
                  </a:lnTo>
                  <a:lnTo>
                    <a:pt x="0" y="808"/>
                  </a:lnTo>
                  <a:lnTo>
                    <a:pt x="16" y="793"/>
                  </a:lnTo>
                  <a:lnTo>
                    <a:pt x="137" y="793"/>
                  </a:lnTo>
                  <a:lnTo>
                    <a:pt x="137" y="785"/>
                  </a:lnTo>
                  <a:lnTo>
                    <a:pt x="145" y="769"/>
                  </a:lnTo>
                  <a:lnTo>
                    <a:pt x="320" y="63"/>
                  </a:lnTo>
                  <a:lnTo>
                    <a:pt x="206" y="63"/>
                  </a:lnTo>
                  <a:lnTo>
                    <a:pt x="191" y="55"/>
                  </a:lnTo>
                  <a:lnTo>
                    <a:pt x="191" y="24"/>
                  </a:lnTo>
                  <a:lnTo>
                    <a:pt x="198" y="8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87" name="Freeform 963"/>
            <p:cNvSpPr>
              <a:spLocks noEditPoints="1"/>
            </p:cNvSpPr>
            <p:nvPr/>
          </p:nvSpPr>
          <p:spPr bwMode="auto">
            <a:xfrm>
              <a:off x="2051" y="4607"/>
              <a:ext cx="807" cy="279"/>
            </a:xfrm>
            <a:custGeom>
              <a:avLst/>
              <a:gdLst/>
              <a:ahLst/>
              <a:cxnLst>
                <a:cxn ang="0">
                  <a:pos x="23" y="232"/>
                </a:cxn>
                <a:cxn ang="0">
                  <a:pos x="792" y="232"/>
                </a:cxn>
                <a:cxn ang="0">
                  <a:pos x="807" y="248"/>
                </a:cxn>
                <a:cxn ang="0">
                  <a:pos x="807" y="264"/>
                </a:cxn>
                <a:cxn ang="0">
                  <a:pos x="792" y="279"/>
                </a:cxn>
                <a:cxn ang="0">
                  <a:pos x="23" y="279"/>
                </a:cxn>
                <a:cxn ang="0">
                  <a:pos x="7" y="264"/>
                </a:cxn>
                <a:cxn ang="0">
                  <a:pos x="7" y="248"/>
                </a:cxn>
                <a:cxn ang="0">
                  <a:pos x="23" y="232"/>
                </a:cxn>
                <a:cxn ang="0">
                  <a:pos x="15" y="0"/>
                </a:cxn>
                <a:cxn ang="0">
                  <a:pos x="784" y="0"/>
                </a:cxn>
                <a:cxn ang="0">
                  <a:pos x="799" y="15"/>
                </a:cxn>
                <a:cxn ang="0">
                  <a:pos x="799" y="31"/>
                </a:cxn>
                <a:cxn ang="0">
                  <a:pos x="784" y="46"/>
                </a:cxn>
                <a:cxn ang="0">
                  <a:pos x="15" y="46"/>
                </a:cxn>
                <a:cxn ang="0">
                  <a:pos x="0" y="31"/>
                </a:cxn>
                <a:cxn ang="0">
                  <a:pos x="0" y="15"/>
                </a:cxn>
                <a:cxn ang="0">
                  <a:pos x="15" y="0"/>
                </a:cxn>
              </a:cxnLst>
              <a:rect l="0" t="0" r="r" b="b"/>
              <a:pathLst>
                <a:path w="807" h="279">
                  <a:moveTo>
                    <a:pt x="23" y="232"/>
                  </a:moveTo>
                  <a:lnTo>
                    <a:pt x="792" y="232"/>
                  </a:lnTo>
                  <a:lnTo>
                    <a:pt x="807" y="248"/>
                  </a:lnTo>
                  <a:lnTo>
                    <a:pt x="807" y="264"/>
                  </a:lnTo>
                  <a:lnTo>
                    <a:pt x="792" y="279"/>
                  </a:lnTo>
                  <a:lnTo>
                    <a:pt x="23" y="279"/>
                  </a:lnTo>
                  <a:lnTo>
                    <a:pt x="7" y="264"/>
                  </a:lnTo>
                  <a:lnTo>
                    <a:pt x="7" y="248"/>
                  </a:lnTo>
                  <a:lnTo>
                    <a:pt x="23" y="232"/>
                  </a:lnTo>
                  <a:close/>
                  <a:moveTo>
                    <a:pt x="15" y="0"/>
                  </a:moveTo>
                  <a:lnTo>
                    <a:pt x="784" y="0"/>
                  </a:lnTo>
                  <a:lnTo>
                    <a:pt x="799" y="15"/>
                  </a:lnTo>
                  <a:lnTo>
                    <a:pt x="799" y="31"/>
                  </a:lnTo>
                  <a:lnTo>
                    <a:pt x="784" y="46"/>
                  </a:lnTo>
                  <a:lnTo>
                    <a:pt x="15" y="46"/>
                  </a:lnTo>
                  <a:lnTo>
                    <a:pt x="0" y="31"/>
                  </a:lnTo>
                  <a:lnTo>
                    <a:pt x="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88" name="Freeform 964"/>
            <p:cNvSpPr>
              <a:spLocks/>
            </p:cNvSpPr>
            <p:nvPr/>
          </p:nvSpPr>
          <p:spPr bwMode="auto">
            <a:xfrm>
              <a:off x="3376" y="4203"/>
              <a:ext cx="1096" cy="838"/>
            </a:xfrm>
            <a:custGeom>
              <a:avLst/>
              <a:gdLst/>
              <a:ahLst/>
              <a:cxnLst>
                <a:cxn ang="0">
                  <a:pos x="617" y="0"/>
                </a:cxn>
                <a:cxn ang="0">
                  <a:pos x="624" y="39"/>
                </a:cxn>
                <a:cxn ang="0">
                  <a:pos x="571" y="54"/>
                </a:cxn>
                <a:cxn ang="0">
                  <a:pos x="518" y="62"/>
                </a:cxn>
                <a:cxn ang="0">
                  <a:pos x="860" y="70"/>
                </a:cxn>
                <a:cxn ang="0">
                  <a:pos x="830" y="62"/>
                </a:cxn>
                <a:cxn ang="0">
                  <a:pos x="761" y="54"/>
                </a:cxn>
                <a:cxn ang="0">
                  <a:pos x="754" y="15"/>
                </a:cxn>
                <a:cxn ang="0">
                  <a:pos x="1081" y="0"/>
                </a:cxn>
                <a:cxn ang="0">
                  <a:pos x="1096" y="39"/>
                </a:cxn>
                <a:cxn ang="0">
                  <a:pos x="1081" y="62"/>
                </a:cxn>
                <a:cxn ang="0">
                  <a:pos x="944" y="77"/>
                </a:cxn>
                <a:cxn ang="0">
                  <a:pos x="647" y="365"/>
                </a:cxn>
                <a:cxn ang="0">
                  <a:pos x="845" y="761"/>
                </a:cxn>
                <a:cxn ang="0">
                  <a:pos x="937" y="769"/>
                </a:cxn>
                <a:cxn ang="0">
                  <a:pos x="959" y="784"/>
                </a:cxn>
                <a:cxn ang="0">
                  <a:pos x="952" y="823"/>
                </a:cxn>
                <a:cxn ang="0">
                  <a:pos x="563" y="831"/>
                </a:cxn>
                <a:cxn ang="0">
                  <a:pos x="556" y="792"/>
                </a:cxn>
                <a:cxn ang="0">
                  <a:pos x="571" y="769"/>
                </a:cxn>
                <a:cxn ang="0">
                  <a:pos x="647" y="761"/>
                </a:cxn>
                <a:cxn ang="0">
                  <a:pos x="525" y="473"/>
                </a:cxn>
                <a:cxn ang="0">
                  <a:pos x="289" y="776"/>
                </a:cxn>
                <a:cxn ang="0">
                  <a:pos x="343" y="792"/>
                </a:cxn>
                <a:cxn ang="0">
                  <a:pos x="335" y="831"/>
                </a:cxn>
                <a:cxn ang="0">
                  <a:pos x="15" y="838"/>
                </a:cxn>
                <a:cxn ang="0">
                  <a:pos x="0" y="800"/>
                </a:cxn>
                <a:cxn ang="0">
                  <a:pos x="23" y="776"/>
                </a:cxn>
                <a:cxn ang="0">
                  <a:pos x="114" y="769"/>
                </a:cxn>
                <a:cxn ang="0">
                  <a:pos x="183" y="745"/>
                </a:cxn>
                <a:cxn ang="0">
                  <a:pos x="502" y="427"/>
                </a:cxn>
                <a:cxn ang="0">
                  <a:pos x="327" y="62"/>
                </a:cxn>
                <a:cxn ang="0">
                  <a:pos x="228" y="54"/>
                </a:cxn>
                <a:cxn ang="0">
                  <a:pos x="221" y="15"/>
                </a:cxn>
              </a:cxnLst>
              <a:rect l="0" t="0" r="r" b="b"/>
              <a:pathLst>
                <a:path w="1096" h="838">
                  <a:moveTo>
                    <a:pt x="236" y="0"/>
                  </a:moveTo>
                  <a:lnTo>
                    <a:pt x="617" y="0"/>
                  </a:lnTo>
                  <a:lnTo>
                    <a:pt x="624" y="7"/>
                  </a:lnTo>
                  <a:lnTo>
                    <a:pt x="624" y="39"/>
                  </a:lnTo>
                  <a:lnTo>
                    <a:pt x="609" y="54"/>
                  </a:lnTo>
                  <a:lnTo>
                    <a:pt x="571" y="54"/>
                  </a:lnTo>
                  <a:lnTo>
                    <a:pt x="548" y="62"/>
                  </a:lnTo>
                  <a:lnTo>
                    <a:pt x="518" y="62"/>
                  </a:lnTo>
                  <a:lnTo>
                    <a:pt x="632" y="303"/>
                  </a:lnTo>
                  <a:lnTo>
                    <a:pt x="860" y="70"/>
                  </a:lnTo>
                  <a:lnTo>
                    <a:pt x="853" y="62"/>
                  </a:lnTo>
                  <a:lnTo>
                    <a:pt x="830" y="62"/>
                  </a:lnTo>
                  <a:lnTo>
                    <a:pt x="815" y="54"/>
                  </a:lnTo>
                  <a:lnTo>
                    <a:pt x="761" y="54"/>
                  </a:lnTo>
                  <a:lnTo>
                    <a:pt x="754" y="46"/>
                  </a:lnTo>
                  <a:lnTo>
                    <a:pt x="754" y="15"/>
                  </a:lnTo>
                  <a:lnTo>
                    <a:pt x="769" y="0"/>
                  </a:lnTo>
                  <a:lnTo>
                    <a:pt x="1081" y="0"/>
                  </a:lnTo>
                  <a:lnTo>
                    <a:pt x="1096" y="15"/>
                  </a:lnTo>
                  <a:lnTo>
                    <a:pt x="1096" y="39"/>
                  </a:lnTo>
                  <a:lnTo>
                    <a:pt x="1089" y="54"/>
                  </a:lnTo>
                  <a:lnTo>
                    <a:pt x="1081" y="62"/>
                  </a:lnTo>
                  <a:lnTo>
                    <a:pt x="997" y="62"/>
                  </a:lnTo>
                  <a:lnTo>
                    <a:pt x="944" y="77"/>
                  </a:lnTo>
                  <a:lnTo>
                    <a:pt x="914" y="93"/>
                  </a:lnTo>
                  <a:lnTo>
                    <a:pt x="647" y="365"/>
                  </a:lnTo>
                  <a:lnTo>
                    <a:pt x="838" y="745"/>
                  </a:lnTo>
                  <a:lnTo>
                    <a:pt x="845" y="761"/>
                  </a:lnTo>
                  <a:lnTo>
                    <a:pt x="853" y="769"/>
                  </a:lnTo>
                  <a:lnTo>
                    <a:pt x="937" y="769"/>
                  </a:lnTo>
                  <a:lnTo>
                    <a:pt x="952" y="776"/>
                  </a:lnTo>
                  <a:lnTo>
                    <a:pt x="959" y="784"/>
                  </a:lnTo>
                  <a:lnTo>
                    <a:pt x="959" y="807"/>
                  </a:lnTo>
                  <a:lnTo>
                    <a:pt x="952" y="823"/>
                  </a:lnTo>
                  <a:lnTo>
                    <a:pt x="944" y="831"/>
                  </a:lnTo>
                  <a:lnTo>
                    <a:pt x="563" y="831"/>
                  </a:lnTo>
                  <a:lnTo>
                    <a:pt x="556" y="823"/>
                  </a:lnTo>
                  <a:lnTo>
                    <a:pt x="556" y="792"/>
                  </a:lnTo>
                  <a:lnTo>
                    <a:pt x="563" y="776"/>
                  </a:lnTo>
                  <a:lnTo>
                    <a:pt x="571" y="769"/>
                  </a:lnTo>
                  <a:lnTo>
                    <a:pt x="632" y="769"/>
                  </a:lnTo>
                  <a:lnTo>
                    <a:pt x="647" y="761"/>
                  </a:lnTo>
                  <a:lnTo>
                    <a:pt x="662" y="761"/>
                  </a:lnTo>
                  <a:lnTo>
                    <a:pt x="525" y="473"/>
                  </a:lnTo>
                  <a:lnTo>
                    <a:pt x="244" y="761"/>
                  </a:lnTo>
                  <a:lnTo>
                    <a:pt x="289" y="776"/>
                  </a:lnTo>
                  <a:lnTo>
                    <a:pt x="327" y="776"/>
                  </a:lnTo>
                  <a:lnTo>
                    <a:pt x="343" y="792"/>
                  </a:lnTo>
                  <a:lnTo>
                    <a:pt x="343" y="815"/>
                  </a:lnTo>
                  <a:lnTo>
                    <a:pt x="335" y="831"/>
                  </a:lnTo>
                  <a:lnTo>
                    <a:pt x="327" y="838"/>
                  </a:lnTo>
                  <a:lnTo>
                    <a:pt x="15" y="838"/>
                  </a:lnTo>
                  <a:lnTo>
                    <a:pt x="0" y="823"/>
                  </a:lnTo>
                  <a:lnTo>
                    <a:pt x="0" y="800"/>
                  </a:lnTo>
                  <a:lnTo>
                    <a:pt x="7" y="784"/>
                  </a:lnTo>
                  <a:lnTo>
                    <a:pt x="23" y="776"/>
                  </a:lnTo>
                  <a:lnTo>
                    <a:pt x="45" y="776"/>
                  </a:lnTo>
                  <a:lnTo>
                    <a:pt x="114" y="769"/>
                  </a:lnTo>
                  <a:lnTo>
                    <a:pt x="152" y="761"/>
                  </a:lnTo>
                  <a:lnTo>
                    <a:pt x="183" y="745"/>
                  </a:lnTo>
                  <a:lnTo>
                    <a:pt x="198" y="730"/>
                  </a:lnTo>
                  <a:lnTo>
                    <a:pt x="502" y="427"/>
                  </a:lnTo>
                  <a:lnTo>
                    <a:pt x="335" y="70"/>
                  </a:lnTo>
                  <a:lnTo>
                    <a:pt x="327" y="62"/>
                  </a:lnTo>
                  <a:lnTo>
                    <a:pt x="327" y="54"/>
                  </a:lnTo>
                  <a:lnTo>
                    <a:pt x="228" y="54"/>
                  </a:lnTo>
                  <a:lnTo>
                    <a:pt x="221" y="46"/>
                  </a:lnTo>
                  <a:lnTo>
                    <a:pt x="221" y="1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89" name="Freeform 965"/>
            <p:cNvSpPr>
              <a:spLocks/>
            </p:cNvSpPr>
            <p:nvPr/>
          </p:nvSpPr>
          <p:spPr bwMode="auto">
            <a:xfrm>
              <a:off x="4891" y="4684"/>
              <a:ext cx="122" cy="12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76" y="0"/>
                </a:cxn>
                <a:cxn ang="0">
                  <a:pos x="99" y="8"/>
                </a:cxn>
                <a:cxn ang="0">
                  <a:pos x="107" y="23"/>
                </a:cxn>
                <a:cxn ang="0">
                  <a:pos x="122" y="39"/>
                </a:cxn>
                <a:cxn ang="0">
                  <a:pos x="122" y="78"/>
                </a:cxn>
                <a:cxn ang="0">
                  <a:pos x="115" y="101"/>
                </a:cxn>
                <a:cxn ang="0">
                  <a:pos x="99" y="109"/>
                </a:cxn>
                <a:cxn ang="0">
                  <a:pos x="84" y="124"/>
                </a:cxn>
                <a:cxn ang="0">
                  <a:pos x="46" y="124"/>
                </a:cxn>
                <a:cxn ang="0">
                  <a:pos x="23" y="117"/>
                </a:cxn>
                <a:cxn ang="0">
                  <a:pos x="16" y="101"/>
                </a:cxn>
                <a:cxn ang="0">
                  <a:pos x="0" y="86"/>
                </a:cxn>
                <a:cxn ang="0">
                  <a:pos x="0" y="47"/>
                </a:cxn>
                <a:cxn ang="0">
                  <a:pos x="8" y="23"/>
                </a:cxn>
                <a:cxn ang="0">
                  <a:pos x="23" y="16"/>
                </a:cxn>
                <a:cxn ang="0">
                  <a:pos x="38" y="0"/>
                </a:cxn>
              </a:cxnLst>
              <a:rect l="0" t="0" r="r" b="b"/>
              <a:pathLst>
                <a:path w="122" h="124">
                  <a:moveTo>
                    <a:pt x="38" y="0"/>
                  </a:moveTo>
                  <a:lnTo>
                    <a:pt x="76" y="0"/>
                  </a:lnTo>
                  <a:lnTo>
                    <a:pt x="99" y="8"/>
                  </a:lnTo>
                  <a:lnTo>
                    <a:pt x="107" y="23"/>
                  </a:lnTo>
                  <a:lnTo>
                    <a:pt x="122" y="39"/>
                  </a:lnTo>
                  <a:lnTo>
                    <a:pt x="122" y="78"/>
                  </a:lnTo>
                  <a:lnTo>
                    <a:pt x="115" y="101"/>
                  </a:lnTo>
                  <a:lnTo>
                    <a:pt x="99" y="109"/>
                  </a:lnTo>
                  <a:lnTo>
                    <a:pt x="84" y="124"/>
                  </a:lnTo>
                  <a:lnTo>
                    <a:pt x="46" y="124"/>
                  </a:lnTo>
                  <a:lnTo>
                    <a:pt x="23" y="117"/>
                  </a:lnTo>
                  <a:lnTo>
                    <a:pt x="16" y="101"/>
                  </a:lnTo>
                  <a:lnTo>
                    <a:pt x="0" y="86"/>
                  </a:lnTo>
                  <a:lnTo>
                    <a:pt x="0" y="47"/>
                  </a:lnTo>
                  <a:lnTo>
                    <a:pt x="8" y="23"/>
                  </a:lnTo>
                  <a:lnTo>
                    <a:pt x="23" y="1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90" name="Freeform 966"/>
            <p:cNvSpPr>
              <a:spLocks/>
            </p:cNvSpPr>
            <p:nvPr/>
          </p:nvSpPr>
          <p:spPr bwMode="auto">
            <a:xfrm>
              <a:off x="5440" y="4203"/>
              <a:ext cx="1150" cy="846"/>
            </a:xfrm>
            <a:custGeom>
              <a:avLst/>
              <a:gdLst/>
              <a:ahLst/>
              <a:cxnLst>
                <a:cxn ang="0">
                  <a:pos x="609" y="0"/>
                </a:cxn>
                <a:cxn ang="0">
                  <a:pos x="624" y="39"/>
                </a:cxn>
                <a:cxn ang="0">
                  <a:pos x="502" y="54"/>
                </a:cxn>
                <a:cxn ang="0">
                  <a:pos x="380" y="458"/>
                </a:cxn>
                <a:cxn ang="0">
                  <a:pos x="914" y="62"/>
                </a:cxn>
                <a:cxn ang="0">
                  <a:pos x="845" y="46"/>
                </a:cxn>
                <a:cxn ang="0">
                  <a:pos x="853" y="7"/>
                </a:cxn>
                <a:cxn ang="0">
                  <a:pos x="1134" y="0"/>
                </a:cxn>
                <a:cxn ang="0">
                  <a:pos x="1150" y="39"/>
                </a:cxn>
                <a:cxn ang="0">
                  <a:pos x="1134" y="62"/>
                </a:cxn>
                <a:cxn ang="0">
                  <a:pos x="1051" y="70"/>
                </a:cxn>
                <a:cxn ang="0">
                  <a:pos x="1013" y="85"/>
                </a:cxn>
                <a:cxn ang="0">
                  <a:pos x="967" y="116"/>
                </a:cxn>
                <a:cxn ang="0">
                  <a:pos x="845" y="202"/>
                </a:cxn>
                <a:cxn ang="0">
                  <a:pos x="708" y="295"/>
                </a:cxn>
                <a:cxn ang="0">
                  <a:pos x="868" y="761"/>
                </a:cxn>
                <a:cxn ang="0">
                  <a:pos x="959" y="784"/>
                </a:cxn>
                <a:cxn ang="0">
                  <a:pos x="974" y="823"/>
                </a:cxn>
                <a:cxn ang="0">
                  <a:pos x="959" y="846"/>
                </a:cxn>
                <a:cxn ang="0">
                  <a:pos x="586" y="831"/>
                </a:cxn>
                <a:cxn ang="0">
                  <a:pos x="594" y="800"/>
                </a:cxn>
                <a:cxn ang="0">
                  <a:pos x="670" y="792"/>
                </a:cxn>
                <a:cxn ang="0">
                  <a:pos x="510" y="427"/>
                </a:cxn>
                <a:cxn ang="0">
                  <a:pos x="297" y="792"/>
                </a:cxn>
                <a:cxn ang="0">
                  <a:pos x="426" y="800"/>
                </a:cxn>
                <a:cxn ang="0">
                  <a:pos x="418" y="838"/>
                </a:cxn>
                <a:cxn ang="0">
                  <a:pos x="15" y="846"/>
                </a:cxn>
                <a:cxn ang="0">
                  <a:pos x="0" y="807"/>
                </a:cxn>
                <a:cxn ang="0">
                  <a:pos x="137" y="792"/>
                </a:cxn>
                <a:cxn ang="0">
                  <a:pos x="144" y="769"/>
                </a:cxn>
                <a:cxn ang="0">
                  <a:pos x="205" y="62"/>
                </a:cxn>
                <a:cxn ang="0">
                  <a:pos x="190" y="23"/>
                </a:cxn>
                <a:cxn ang="0">
                  <a:pos x="205" y="7"/>
                </a:cxn>
              </a:cxnLst>
              <a:rect l="0" t="0" r="r" b="b"/>
              <a:pathLst>
                <a:path w="1150" h="846">
                  <a:moveTo>
                    <a:pt x="213" y="0"/>
                  </a:moveTo>
                  <a:lnTo>
                    <a:pt x="609" y="0"/>
                  </a:lnTo>
                  <a:lnTo>
                    <a:pt x="624" y="15"/>
                  </a:lnTo>
                  <a:lnTo>
                    <a:pt x="624" y="39"/>
                  </a:lnTo>
                  <a:lnTo>
                    <a:pt x="609" y="54"/>
                  </a:lnTo>
                  <a:lnTo>
                    <a:pt x="502" y="54"/>
                  </a:lnTo>
                  <a:lnTo>
                    <a:pt x="479" y="62"/>
                  </a:lnTo>
                  <a:lnTo>
                    <a:pt x="380" y="458"/>
                  </a:lnTo>
                  <a:lnTo>
                    <a:pt x="929" y="70"/>
                  </a:lnTo>
                  <a:lnTo>
                    <a:pt x="914" y="62"/>
                  </a:lnTo>
                  <a:lnTo>
                    <a:pt x="860" y="62"/>
                  </a:lnTo>
                  <a:lnTo>
                    <a:pt x="845" y="46"/>
                  </a:lnTo>
                  <a:lnTo>
                    <a:pt x="845" y="23"/>
                  </a:lnTo>
                  <a:lnTo>
                    <a:pt x="853" y="7"/>
                  </a:lnTo>
                  <a:lnTo>
                    <a:pt x="860" y="0"/>
                  </a:lnTo>
                  <a:lnTo>
                    <a:pt x="1134" y="0"/>
                  </a:lnTo>
                  <a:lnTo>
                    <a:pt x="1150" y="15"/>
                  </a:lnTo>
                  <a:lnTo>
                    <a:pt x="1150" y="39"/>
                  </a:lnTo>
                  <a:lnTo>
                    <a:pt x="1142" y="54"/>
                  </a:lnTo>
                  <a:lnTo>
                    <a:pt x="1134" y="62"/>
                  </a:lnTo>
                  <a:lnTo>
                    <a:pt x="1081" y="62"/>
                  </a:lnTo>
                  <a:lnTo>
                    <a:pt x="1051" y="70"/>
                  </a:lnTo>
                  <a:lnTo>
                    <a:pt x="1035" y="77"/>
                  </a:lnTo>
                  <a:lnTo>
                    <a:pt x="1013" y="85"/>
                  </a:lnTo>
                  <a:lnTo>
                    <a:pt x="997" y="93"/>
                  </a:lnTo>
                  <a:lnTo>
                    <a:pt x="967" y="116"/>
                  </a:lnTo>
                  <a:lnTo>
                    <a:pt x="914" y="155"/>
                  </a:lnTo>
                  <a:lnTo>
                    <a:pt x="845" y="202"/>
                  </a:lnTo>
                  <a:lnTo>
                    <a:pt x="769" y="256"/>
                  </a:lnTo>
                  <a:lnTo>
                    <a:pt x="708" y="295"/>
                  </a:lnTo>
                  <a:lnTo>
                    <a:pt x="655" y="334"/>
                  </a:lnTo>
                  <a:lnTo>
                    <a:pt x="868" y="761"/>
                  </a:lnTo>
                  <a:lnTo>
                    <a:pt x="891" y="784"/>
                  </a:lnTo>
                  <a:lnTo>
                    <a:pt x="959" y="784"/>
                  </a:lnTo>
                  <a:lnTo>
                    <a:pt x="974" y="800"/>
                  </a:lnTo>
                  <a:lnTo>
                    <a:pt x="974" y="823"/>
                  </a:lnTo>
                  <a:lnTo>
                    <a:pt x="967" y="838"/>
                  </a:lnTo>
                  <a:lnTo>
                    <a:pt x="959" y="846"/>
                  </a:lnTo>
                  <a:lnTo>
                    <a:pt x="601" y="846"/>
                  </a:lnTo>
                  <a:lnTo>
                    <a:pt x="586" y="831"/>
                  </a:lnTo>
                  <a:lnTo>
                    <a:pt x="586" y="807"/>
                  </a:lnTo>
                  <a:lnTo>
                    <a:pt x="594" y="800"/>
                  </a:lnTo>
                  <a:lnTo>
                    <a:pt x="609" y="792"/>
                  </a:lnTo>
                  <a:lnTo>
                    <a:pt x="670" y="792"/>
                  </a:lnTo>
                  <a:lnTo>
                    <a:pt x="693" y="784"/>
                  </a:lnTo>
                  <a:lnTo>
                    <a:pt x="510" y="427"/>
                  </a:lnTo>
                  <a:lnTo>
                    <a:pt x="358" y="536"/>
                  </a:lnTo>
                  <a:lnTo>
                    <a:pt x="297" y="792"/>
                  </a:lnTo>
                  <a:lnTo>
                    <a:pt x="411" y="792"/>
                  </a:lnTo>
                  <a:lnTo>
                    <a:pt x="426" y="800"/>
                  </a:lnTo>
                  <a:lnTo>
                    <a:pt x="426" y="831"/>
                  </a:lnTo>
                  <a:lnTo>
                    <a:pt x="418" y="838"/>
                  </a:lnTo>
                  <a:lnTo>
                    <a:pt x="403" y="846"/>
                  </a:lnTo>
                  <a:lnTo>
                    <a:pt x="15" y="846"/>
                  </a:lnTo>
                  <a:lnTo>
                    <a:pt x="0" y="831"/>
                  </a:lnTo>
                  <a:lnTo>
                    <a:pt x="0" y="807"/>
                  </a:lnTo>
                  <a:lnTo>
                    <a:pt x="15" y="792"/>
                  </a:lnTo>
                  <a:lnTo>
                    <a:pt x="137" y="792"/>
                  </a:lnTo>
                  <a:lnTo>
                    <a:pt x="137" y="784"/>
                  </a:lnTo>
                  <a:lnTo>
                    <a:pt x="144" y="769"/>
                  </a:lnTo>
                  <a:lnTo>
                    <a:pt x="319" y="62"/>
                  </a:lnTo>
                  <a:lnTo>
                    <a:pt x="205" y="62"/>
                  </a:lnTo>
                  <a:lnTo>
                    <a:pt x="190" y="54"/>
                  </a:lnTo>
                  <a:lnTo>
                    <a:pt x="190" y="23"/>
                  </a:lnTo>
                  <a:lnTo>
                    <a:pt x="198" y="7"/>
                  </a:lnTo>
                  <a:lnTo>
                    <a:pt x="205" y="7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91" name="Freeform 967"/>
            <p:cNvSpPr>
              <a:spLocks/>
            </p:cNvSpPr>
            <p:nvPr/>
          </p:nvSpPr>
          <p:spPr bwMode="auto">
            <a:xfrm>
              <a:off x="6689" y="4319"/>
              <a:ext cx="571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56" y="0"/>
                </a:cxn>
                <a:cxn ang="0">
                  <a:pos x="571" y="16"/>
                </a:cxn>
                <a:cxn ang="0">
                  <a:pos x="571" y="31"/>
                </a:cxn>
                <a:cxn ang="0">
                  <a:pos x="556" y="47"/>
                </a:cxn>
                <a:cxn ang="0">
                  <a:pos x="15" y="47"/>
                </a:cxn>
                <a:cxn ang="0">
                  <a:pos x="0" y="31"/>
                </a:cxn>
                <a:cxn ang="0">
                  <a:pos x="0" y="8"/>
                </a:cxn>
                <a:cxn ang="0">
                  <a:pos x="7" y="0"/>
                </a:cxn>
              </a:cxnLst>
              <a:rect l="0" t="0" r="r" b="b"/>
              <a:pathLst>
                <a:path w="571" h="47">
                  <a:moveTo>
                    <a:pt x="7" y="0"/>
                  </a:moveTo>
                  <a:lnTo>
                    <a:pt x="556" y="0"/>
                  </a:lnTo>
                  <a:lnTo>
                    <a:pt x="571" y="16"/>
                  </a:lnTo>
                  <a:lnTo>
                    <a:pt x="571" y="31"/>
                  </a:lnTo>
                  <a:lnTo>
                    <a:pt x="556" y="47"/>
                  </a:lnTo>
                  <a:lnTo>
                    <a:pt x="15" y="47"/>
                  </a:lnTo>
                  <a:lnTo>
                    <a:pt x="0" y="31"/>
                  </a:lnTo>
                  <a:lnTo>
                    <a:pt x="0" y="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92" name="Freeform 968"/>
            <p:cNvSpPr>
              <a:spLocks/>
            </p:cNvSpPr>
            <p:nvPr/>
          </p:nvSpPr>
          <p:spPr bwMode="auto">
            <a:xfrm>
              <a:off x="7542" y="3985"/>
              <a:ext cx="312" cy="575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90" y="0"/>
                </a:cxn>
                <a:cxn ang="0">
                  <a:pos x="190" y="24"/>
                </a:cxn>
                <a:cxn ang="0">
                  <a:pos x="198" y="505"/>
                </a:cxn>
                <a:cxn ang="0">
                  <a:pos x="198" y="528"/>
                </a:cxn>
                <a:cxn ang="0">
                  <a:pos x="205" y="536"/>
                </a:cxn>
                <a:cxn ang="0">
                  <a:pos x="213" y="536"/>
                </a:cxn>
                <a:cxn ang="0">
                  <a:pos x="228" y="544"/>
                </a:cxn>
                <a:cxn ang="0">
                  <a:pos x="312" y="544"/>
                </a:cxn>
                <a:cxn ang="0">
                  <a:pos x="312" y="575"/>
                </a:cxn>
                <a:cxn ang="0">
                  <a:pos x="7" y="575"/>
                </a:cxn>
                <a:cxn ang="0">
                  <a:pos x="7" y="544"/>
                </a:cxn>
                <a:cxn ang="0">
                  <a:pos x="91" y="544"/>
                </a:cxn>
                <a:cxn ang="0">
                  <a:pos x="106" y="536"/>
                </a:cxn>
                <a:cxn ang="0">
                  <a:pos x="114" y="536"/>
                </a:cxn>
                <a:cxn ang="0">
                  <a:pos x="121" y="528"/>
                </a:cxn>
                <a:cxn ang="0">
                  <a:pos x="121" y="62"/>
                </a:cxn>
                <a:cxn ang="0">
                  <a:pos x="53" y="86"/>
                </a:cxn>
                <a:cxn ang="0">
                  <a:pos x="0" y="86"/>
                </a:cxn>
                <a:cxn ang="0">
                  <a:pos x="0" y="55"/>
                </a:cxn>
                <a:cxn ang="0">
                  <a:pos x="45" y="55"/>
                </a:cxn>
                <a:cxn ang="0">
                  <a:pos x="106" y="39"/>
                </a:cxn>
                <a:cxn ang="0">
                  <a:pos x="167" y="0"/>
                </a:cxn>
              </a:cxnLst>
              <a:rect l="0" t="0" r="r" b="b"/>
              <a:pathLst>
                <a:path w="312" h="575">
                  <a:moveTo>
                    <a:pt x="167" y="0"/>
                  </a:moveTo>
                  <a:lnTo>
                    <a:pt x="190" y="0"/>
                  </a:lnTo>
                  <a:lnTo>
                    <a:pt x="190" y="24"/>
                  </a:lnTo>
                  <a:lnTo>
                    <a:pt x="198" y="505"/>
                  </a:lnTo>
                  <a:lnTo>
                    <a:pt x="198" y="528"/>
                  </a:lnTo>
                  <a:lnTo>
                    <a:pt x="205" y="536"/>
                  </a:lnTo>
                  <a:lnTo>
                    <a:pt x="213" y="536"/>
                  </a:lnTo>
                  <a:lnTo>
                    <a:pt x="228" y="544"/>
                  </a:lnTo>
                  <a:lnTo>
                    <a:pt x="312" y="544"/>
                  </a:lnTo>
                  <a:lnTo>
                    <a:pt x="312" y="575"/>
                  </a:lnTo>
                  <a:lnTo>
                    <a:pt x="7" y="575"/>
                  </a:lnTo>
                  <a:lnTo>
                    <a:pt x="7" y="544"/>
                  </a:lnTo>
                  <a:lnTo>
                    <a:pt x="91" y="544"/>
                  </a:lnTo>
                  <a:lnTo>
                    <a:pt x="106" y="536"/>
                  </a:lnTo>
                  <a:lnTo>
                    <a:pt x="114" y="536"/>
                  </a:lnTo>
                  <a:lnTo>
                    <a:pt x="121" y="528"/>
                  </a:lnTo>
                  <a:lnTo>
                    <a:pt x="121" y="62"/>
                  </a:lnTo>
                  <a:lnTo>
                    <a:pt x="53" y="86"/>
                  </a:lnTo>
                  <a:lnTo>
                    <a:pt x="0" y="86"/>
                  </a:lnTo>
                  <a:lnTo>
                    <a:pt x="0" y="55"/>
                  </a:lnTo>
                  <a:lnTo>
                    <a:pt x="45" y="55"/>
                  </a:lnTo>
                  <a:lnTo>
                    <a:pt x="106" y="39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93" name="Freeform 969"/>
            <p:cNvSpPr>
              <a:spLocks noEditPoints="1"/>
            </p:cNvSpPr>
            <p:nvPr/>
          </p:nvSpPr>
          <p:spPr bwMode="auto">
            <a:xfrm>
              <a:off x="8364" y="4607"/>
              <a:ext cx="807" cy="279"/>
            </a:xfrm>
            <a:custGeom>
              <a:avLst/>
              <a:gdLst/>
              <a:ahLst/>
              <a:cxnLst>
                <a:cxn ang="0">
                  <a:pos x="23" y="232"/>
                </a:cxn>
                <a:cxn ang="0">
                  <a:pos x="792" y="232"/>
                </a:cxn>
                <a:cxn ang="0">
                  <a:pos x="807" y="248"/>
                </a:cxn>
                <a:cxn ang="0">
                  <a:pos x="807" y="264"/>
                </a:cxn>
                <a:cxn ang="0">
                  <a:pos x="792" y="279"/>
                </a:cxn>
                <a:cxn ang="0">
                  <a:pos x="23" y="279"/>
                </a:cxn>
                <a:cxn ang="0">
                  <a:pos x="8" y="264"/>
                </a:cxn>
                <a:cxn ang="0">
                  <a:pos x="8" y="248"/>
                </a:cxn>
                <a:cxn ang="0">
                  <a:pos x="23" y="232"/>
                </a:cxn>
                <a:cxn ang="0">
                  <a:pos x="15" y="0"/>
                </a:cxn>
                <a:cxn ang="0">
                  <a:pos x="784" y="0"/>
                </a:cxn>
                <a:cxn ang="0">
                  <a:pos x="800" y="15"/>
                </a:cxn>
                <a:cxn ang="0">
                  <a:pos x="800" y="31"/>
                </a:cxn>
                <a:cxn ang="0">
                  <a:pos x="784" y="46"/>
                </a:cxn>
                <a:cxn ang="0">
                  <a:pos x="15" y="46"/>
                </a:cxn>
                <a:cxn ang="0">
                  <a:pos x="0" y="31"/>
                </a:cxn>
                <a:cxn ang="0">
                  <a:pos x="0" y="15"/>
                </a:cxn>
                <a:cxn ang="0">
                  <a:pos x="15" y="0"/>
                </a:cxn>
              </a:cxnLst>
              <a:rect l="0" t="0" r="r" b="b"/>
              <a:pathLst>
                <a:path w="807" h="279">
                  <a:moveTo>
                    <a:pt x="23" y="232"/>
                  </a:moveTo>
                  <a:lnTo>
                    <a:pt x="792" y="232"/>
                  </a:lnTo>
                  <a:lnTo>
                    <a:pt x="807" y="248"/>
                  </a:lnTo>
                  <a:lnTo>
                    <a:pt x="807" y="264"/>
                  </a:lnTo>
                  <a:lnTo>
                    <a:pt x="792" y="279"/>
                  </a:lnTo>
                  <a:lnTo>
                    <a:pt x="23" y="279"/>
                  </a:lnTo>
                  <a:lnTo>
                    <a:pt x="8" y="264"/>
                  </a:lnTo>
                  <a:lnTo>
                    <a:pt x="8" y="248"/>
                  </a:lnTo>
                  <a:lnTo>
                    <a:pt x="23" y="232"/>
                  </a:lnTo>
                  <a:close/>
                  <a:moveTo>
                    <a:pt x="15" y="0"/>
                  </a:moveTo>
                  <a:lnTo>
                    <a:pt x="784" y="0"/>
                  </a:lnTo>
                  <a:lnTo>
                    <a:pt x="800" y="15"/>
                  </a:lnTo>
                  <a:lnTo>
                    <a:pt x="800" y="31"/>
                  </a:lnTo>
                  <a:lnTo>
                    <a:pt x="784" y="46"/>
                  </a:lnTo>
                  <a:lnTo>
                    <a:pt x="15" y="46"/>
                  </a:lnTo>
                  <a:lnTo>
                    <a:pt x="0" y="31"/>
                  </a:lnTo>
                  <a:lnTo>
                    <a:pt x="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94" name="Freeform 970"/>
            <p:cNvSpPr>
              <a:spLocks/>
            </p:cNvSpPr>
            <p:nvPr/>
          </p:nvSpPr>
          <p:spPr bwMode="auto">
            <a:xfrm>
              <a:off x="10908" y="2455"/>
              <a:ext cx="411" cy="179"/>
            </a:xfrm>
            <a:custGeom>
              <a:avLst/>
              <a:gdLst/>
              <a:ahLst/>
              <a:cxnLst>
                <a:cxn ang="0">
                  <a:pos x="327" y="0"/>
                </a:cxn>
                <a:cxn ang="0">
                  <a:pos x="350" y="0"/>
                </a:cxn>
                <a:cxn ang="0">
                  <a:pos x="358" y="8"/>
                </a:cxn>
                <a:cxn ang="0">
                  <a:pos x="358" y="24"/>
                </a:cxn>
                <a:cxn ang="0">
                  <a:pos x="365" y="39"/>
                </a:cxn>
                <a:cxn ang="0">
                  <a:pos x="380" y="47"/>
                </a:cxn>
                <a:cxn ang="0">
                  <a:pos x="403" y="70"/>
                </a:cxn>
                <a:cxn ang="0">
                  <a:pos x="411" y="86"/>
                </a:cxn>
                <a:cxn ang="0">
                  <a:pos x="411" y="94"/>
                </a:cxn>
                <a:cxn ang="0">
                  <a:pos x="403" y="101"/>
                </a:cxn>
                <a:cxn ang="0">
                  <a:pos x="396" y="101"/>
                </a:cxn>
                <a:cxn ang="0">
                  <a:pos x="388" y="109"/>
                </a:cxn>
                <a:cxn ang="0">
                  <a:pos x="342" y="140"/>
                </a:cxn>
                <a:cxn ang="0">
                  <a:pos x="320" y="164"/>
                </a:cxn>
                <a:cxn ang="0">
                  <a:pos x="304" y="171"/>
                </a:cxn>
                <a:cxn ang="0">
                  <a:pos x="297" y="179"/>
                </a:cxn>
                <a:cxn ang="0">
                  <a:pos x="281" y="179"/>
                </a:cxn>
                <a:cxn ang="0">
                  <a:pos x="274" y="171"/>
                </a:cxn>
                <a:cxn ang="0">
                  <a:pos x="274" y="156"/>
                </a:cxn>
                <a:cxn ang="0">
                  <a:pos x="281" y="140"/>
                </a:cxn>
                <a:cxn ang="0">
                  <a:pos x="312" y="109"/>
                </a:cxn>
                <a:cxn ang="0">
                  <a:pos x="30" y="117"/>
                </a:cxn>
                <a:cxn ang="0">
                  <a:pos x="15" y="117"/>
                </a:cxn>
                <a:cxn ang="0">
                  <a:pos x="0" y="101"/>
                </a:cxn>
                <a:cxn ang="0">
                  <a:pos x="0" y="78"/>
                </a:cxn>
                <a:cxn ang="0">
                  <a:pos x="7" y="70"/>
                </a:cxn>
                <a:cxn ang="0">
                  <a:pos x="335" y="70"/>
                </a:cxn>
                <a:cxn ang="0">
                  <a:pos x="327" y="63"/>
                </a:cxn>
                <a:cxn ang="0">
                  <a:pos x="320" y="47"/>
                </a:cxn>
                <a:cxn ang="0">
                  <a:pos x="312" y="39"/>
                </a:cxn>
                <a:cxn ang="0">
                  <a:pos x="312" y="16"/>
                </a:cxn>
                <a:cxn ang="0">
                  <a:pos x="327" y="0"/>
                </a:cxn>
              </a:cxnLst>
              <a:rect l="0" t="0" r="r" b="b"/>
              <a:pathLst>
                <a:path w="411" h="179">
                  <a:moveTo>
                    <a:pt x="327" y="0"/>
                  </a:moveTo>
                  <a:lnTo>
                    <a:pt x="350" y="0"/>
                  </a:lnTo>
                  <a:lnTo>
                    <a:pt x="358" y="8"/>
                  </a:lnTo>
                  <a:lnTo>
                    <a:pt x="358" y="24"/>
                  </a:lnTo>
                  <a:lnTo>
                    <a:pt x="365" y="39"/>
                  </a:lnTo>
                  <a:lnTo>
                    <a:pt x="380" y="47"/>
                  </a:lnTo>
                  <a:lnTo>
                    <a:pt x="403" y="70"/>
                  </a:lnTo>
                  <a:lnTo>
                    <a:pt x="411" y="86"/>
                  </a:lnTo>
                  <a:lnTo>
                    <a:pt x="411" y="94"/>
                  </a:lnTo>
                  <a:lnTo>
                    <a:pt x="403" y="101"/>
                  </a:lnTo>
                  <a:lnTo>
                    <a:pt x="396" y="101"/>
                  </a:lnTo>
                  <a:lnTo>
                    <a:pt x="388" y="109"/>
                  </a:lnTo>
                  <a:lnTo>
                    <a:pt x="342" y="140"/>
                  </a:lnTo>
                  <a:lnTo>
                    <a:pt x="320" y="164"/>
                  </a:lnTo>
                  <a:lnTo>
                    <a:pt x="304" y="171"/>
                  </a:lnTo>
                  <a:lnTo>
                    <a:pt x="297" y="179"/>
                  </a:lnTo>
                  <a:lnTo>
                    <a:pt x="281" y="179"/>
                  </a:lnTo>
                  <a:lnTo>
                    <a:pt x="274" y="171"/>
                  </a:lnTo>
                  <a:lnTo>
                    <a:pt x="274" y="156"/>
                  </a:lnTo>
                  <a:lnTo>
                    <a:pt x="281" y="140"/>
                  </a:lnTo>
                  <a:lnTo>
                    <a:pt x="312" y="109"/>
                  </a:lnTo>
                  <a:lnTo>
                    <a:pt x="30" y="117"/>
                  </a:lnTo>
                  <a:lnTo>
                    <a:pt x="15" y="117"/>
                  </a:lnTo>
                  <a:lnTo>
                    <a:pt x="0" y="101"/>
                  </a:lnTo>
                  <a:lnTo>
                    <a:pt x="0" y="78"/>
                  </a:lnTo>
                  <a:lnTo>
                    <a:pt x="7" y="70"/>
                  </a:lnTo>
                  <a:lnTo>
                    <a:pt x="335" y="70"/>
                  </a:lnTo>
                  <a:lnTo>
                    <a:pt x="327" y="63"/>
                  </a:lnTo>
                  <a:lnTo>
                    <a:pt x="320" y="47"/>
                  </a:lnTo>
                  <a:lnTo>
                    <a:pt x="312" y="39"/>
                  </a:lnTo>
                  <a:lnTo>
                    <a:pt x="312" y="16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95" name="Freeform 971"/>
            <p:cNvSpPr>
              <a:spLocks/>
            </p:cNvSpPr>
            <p:nvPr/>
          </p:nvSpPr>
          <p:spPr bwMode="auto">
            <a:xfrm>
              <a:off x="10778" y="2704"/>
              <a:ext cx="450" cy="380"/>
            </a:xfrm>
            <a:custGeom>
              <a:avLst/>
              <a:gdLst/>
              <a:ahLst/>
              <a:cxnLst>
                <a:cxn ang="0">
                  <a:pos x="229" y="16"/>
                </a:cxn>
                <a:cxn ang="0">
                  <a:pos x="267" y="62"/>
                </a:cxn>
                <a:cxn ang="0">
                  <a:pos x="290" y="23"/>
                </a:cxn>
                <a:cxn ang="0">
                  <a:pos x="335" y="0"/>
                </a:cxn>
                <a:cxn ang="0">
                  <a:pos x="396" y="8"/>
                </a:cxn>
                <a:cxn ang="0">
                  <a:pos x="434" y="23"/>
                </a:cxn>
                <a:cxn ang="0">
                  <a:pos x="450" y="62"/>
                </a:cxn>
                <a:cxn ang="0">
                  <a:pos x="442" y="101"/>
                </a:cxn>
                <a:cxn ang="0">
                  <a:pos x="419" y="116"/>
                </a:cxn>
                <a:cxn ang="0">
                  <a:pos x="389" y="109"/>
                </a:cxn>
                <a:cxn ang="0">
                  <a:pos x="373" y="85"/>
                </a:cxn>
                <a:cxn ang="0">
                  <a:pos x="396" y="47"/>
                </a:cxn>
                <a:cxn ang="0">
                  <a:pos x="381" y="23"/>
                </a:cxn>
                <a:cxn ang="0">
                  <a:pos x="320" y="39"/>
                </a:cxn>
                <a:cxn ang="0">
                  <a:pos x="290" y="78"/>
                </a:cxn>
                <a:cxn ang="0">
                  <a:pos x="259" y="194"/>
                </a:cxn>
                <a:cxn ang="0">
                  <a:pos x="236" y="303"/>
                </a:cxn>
                <a:cxn ang="0">
                  <a:pos x="252" y="342"/>
                </a:cxn>
                <a:cxn ang="0">
                  <a:pos x="290" y="357"/>
                </a:cxn>
                <a:cxn ang="0">
                  <a:pos x="343" y="342"/>
                </a:cxn>
                <a:cxn ang="0">
                  <a:pos x="404" y="256"/>
                </a:cxn>
                <a:cxn ang="0">
                  <a:pos x="411" y="241"/>
                </a:cxn>
                <a:cxn ang="0">
                  <a:pos x="434" y="248"/>
                </a:cxn>
                <a:cxn ang="0">
                  <a:pos x="396" y="326"/>
                </a:cxn>
                <a:cxn ang="0">
                  <a:pos x="282" y="380"/>
                </a:cxn>
                <a:cxn ang="0">
                  <a:pos x="244" y="373"/>
                </a:cxn>
                <a:cxn ang="0">
                  <a:pos x="183" y="318"/>
                </a:cxn>
                <a:cxn ang="0">
                  <a:pos x="145" y="365"/>
                </a:cxn>
                <a:cxn ang="0">
                  <a:pos x="92" y="380"/>
                </a:cxn>
                <a:cxn ang="0">
                  <a:pos x="46" y="373"/>
                </a:cxn>
                <a:cxn ang="0">
                  <a:pos x="0" y="342"/>
                </a:cxn>
                <a:cxn ang="0">
                  <a:pos x="8" y="295"/>
                </a:cxn>
                <a:cxn ang="0">
                  <a:pos x="46" y="264"/>
                </a:cxn>
                <a:cxn ang="0">
                  <a:pos x="69" y="272"/>
                </a:cxn>
                <a:cxn ang="0">
                  <a:pos x="76" y="311"/>
                </a:cxn>
                <a:cxn ang="0">
                  <a:pos x="38" y="342"/>
                </a:cxn>
                <a:cxn ang="0">
                  <a:pos x="84" y="357"/>
                </a:cxn>
                <a:cxn ang="0">
                  <a:pos x="122" y="342"/>
                </a:cxn>
                <a:cxn ang="0">
                  <a:pos x="153" y="303"/>
                </a:cxn>
                <a:cxn ang="0">
                  <a:pos x="198" y="171"/>
                </a:cxn>
                <a:cxn ang="0">
                  <a:pos x="206" y="116"/>
                </a:cxn>
                <a:cxn ang="0">
                  <a:pos x="213" y="54"/>
                </a:cxn>
                <a:cxn ang="0">
                  <a:pos x="175" y="23"/>
                </a:cxn>
                <a:cxn ang="0">
                  <a:pos x="122" y="31"/>
                </a:cxn>
                <a:cxn ang="0">
                  <a:pos x="76" y="70"/>
                </a:cxn>
                <a:cxn ang="0">
                  <a:pos x="46" y="124"/>
                </a:cxn>
                <a:cxn ang="0">
                  <a:pos x="38" y="140"/>
                </a:cxn>
                <a:cxn ang="0">
                  <a:pos x="15" y="132"/>
                </a:cxn>
                <a:cxn ang="0">
                  <a:pos x="53" y="54"/>
                </a:cxn>
                <a:cxn ang="0">
                  <a:pos x="168" y="0"/>
                </a:cxn>
              </a:cxnLst>
              <a:rect l="0" t="0" r="r" b="b"/>
              <a:pathLst>
                <a:path w="450" h="380">
                  <a:moveTo>
                    <a:pt x="168" y="0"/>
                  </a:moveTo>
                  <a:lnTo>
                    <a:pt x="229" y="16"/>
                  </a:lnTo>
                  <a:lnTo>
                    <a:pt x="252" y="39"/>
                  </a:lnTo>
                  <a:lnTo>
                    <a:pt x="267" y="62"/>
                  </a:lnTo>
                  <a:lnTo>
                    <a:pt x="274" y="47"/>
                  </a:lnTo>
                  <a:lnTo>
                    <a:pt x="290" y="23"/>
                  </a:lnTo>
                  <a:lnTo>
                    <a:pt x="312" y="16"/>
                  </a:lnTo>
                  <a:lnTo>
                    <a:pt x="335" y="0"/>
                  </a:lnTo>
                  <a:lnTo>
                    <a:pt x="381" y="0"/>
                  </a:lnTo>
                  <a:lnTo>
                    <a:pt x="396" y="8"/>
                  </a:lnTo>
                  <a:lnTo>
                    <a:pt x="419" y="16"/>
                  </a:lnTo>
                  <a:lnTo>
                    <a:pt x="434" y="23"/>
                  </a:lnTo>
                  <a:lnTo>
                    <a:pt x="442" y="39"/>
                  </a:lnTo>
                  <a:lnTo>
                    <a:pt x="450" y="62"/>
                  </a:lnTo>
                  <a:lnTo>
                    <a:pt x="450" y="85"/>
                  </a:lnTo>
                  <a:lnTo>
                    <a:pt x="442" y="101"/>
                  </a:lnTo>
                  <a:lnTo>
                    <a:pt x="427" y="109"/>
                  </a:lnTo>
                  <a:lnTo>
                    <a:pt x="419" y="116"/>
                  </a:lnTo>
                  <a:lnTo>
                    <a:pt x="404" y="116"/>
                  </a:lnTo>
                  <a:lnTo>
                    <a:pt x="389" y="109"/>
                  </a:lnTo>
                  <a:lnTo>
                    <a:pt x="381" y="101"/>
                  </a:lnTo>
                  <a:lnTo>
                    <a:pt x="373" y="85"/>
                  </a:lnTo>
                  <a:lnTo>
                    <a:pt x="373" y="70"/>
                  </a:lnTo>
                  <a:lnTo>
                    <a:pt x="396" y="47"/>
                  </a:lnTo>
                  <a:lnTo>
                    <a:pt x="411" y="39"/>
                  </a:lnTo>
                  <a:lnTo>
                    <a:pt x="381" y="23"/>
                  </a:lnTo>
                  <a:lnTo>
                    <a:pt x="351" y="23"/>
                  </a:lnTo>
                  <a:lnTo>
                    <a:pt x="320" y="39"/>
                  </a:lnTo>
                  <a:lnTo>
                    <a:pt x="305" y="54"/>
                  </a:lnTo>
                  <a:lnTo>
                    <a:pt x="290" y="78"/>
                  </a:lnTo>
                  <a:lnTo>
                    <a:pt x="282" y="109"/>
                  </a:lnTo>
                  <a:lnTo>
                    <a:pt x="259" y="194"/>
                  </a:lnTo>
                  <a:lnTo>
                    <a:pt x="244" y="264"/>
                  </a:lnTo>
                  <a:lnTo>
                    <a:pt x="236" y="303"/>
                  </a:lnTo>
                  <a:lnTo>
                    <a:pt x="244" y="326"/>
                  </a:lnTo>
                  <a:lnTo>
                    <a:pt x="252" y="342"/>
                  </a:lnTo>
                  <a:lnTo>
                    <a:pt x="267" y="349"/>
                  </a:lnTo>
                  <a:lnTo>
                    <a:pt x="290" y="357"/>
                  </a:lnTo>
                  <a:lnTo>
                    <a:pt x="320" y="349"/>
                  </a:lnTo>
                  <a:lnTo>
                    <a:pt x="343" y="342"/>
                  </a:lnTo>
                  <a:lnTo>
                    <a:pt x="373" y="318"/>
                  </a:lnTo>
                  <a:lnTo>
                    <a:pt x="404" y="256"/>
                  </a:lnTo>
                  <a:lnTo>
                    <a:pt x="404" y="248"/>
                  </a:lnTo>
                  <a:lnTo>
                    <a:pt x="411" y="241"/>
                  </a:lnTo>
                  <a:lnTo>
                    <a:pt x="434" y="241"/>
                  </a:lnTo>
                  <a:lnTo>
                    <a:pt x="434" y="248"/>
                  </a:lnTo>
                  <a:lnTo>
                    <a:pt x="427" y="280"/>
                  </a:lnTo>
                  <a:lnTo>
                    <a:pt x="396" y="326"/>
                  </a:lnTo>
                  <a:lnTo>
                    <a:pt x="351" y="365"/>
                  </a:lnTo>
                  <a:lnTo>
                    <a:pt x="282" y="380"/>
                  </a:lnTo>
                  <a:lnTo>
                    <a:pt x="259" y="380"/>
                  </a:lnTo>
                  <a:lnTo>
                    <a:pt x="244" y="373"/>
                  </a:lnTo>
                  <a:lnTo>
                    <a:pt x="198" y="342"/>
                  </a:lnTo>
                  <a:lnTo>
                    <a:pt x="183" y="318"/>
                  </a:lnTo>
                  <a:lnTo>
                    <a:pt x="168" y="342"/>
                  </a:lnTo>
                  <a:lnTo>
                    <a:pt x="145" y="365"/>
                  </a:lnTo>
                  <a:lnTo>
                    <a:pt x="122" y="373"/>
                  </a:lnTo>
                  <a:lnTo>
                    <a:pt x="92" y="380"/>
                  </a:lnTo>
                  <a:lnTo>
                    <a:pt x="69" y="380"/>
                  </a:lnTo>
                  <a:lnTo>
                    <a:pt x="46" y="373"/>
                  </a:lnTo>
                  <a:lnTo>
                    <a:pt x="15" y="357"/>
                  </a:lnTo>
                  <a:lnTo>
                    <a:pt x="0" y="342"/>
                  </a:lnTo>
                  <a:lnTo>
                    <a:pt x="0" y="318"/>
                  </a:lnTo>
                  <a:lnTo>
                    <a:pt x="8" y="295"/>
                  </a:lnTo>
                  <a:lnTo>
                    <a:pt x="15" y="280"/>
                  </a:lnTo>
                  <a:lnTo>
                    <a:pt x="46" y="264"/>
                  </a:lnTo>
                  <a:lnTo>
                    <a:pt x="53" y="264"/>
                  </a:lnTo>
                  <a:lnTo>
                    <a:pt x="69" y="272"/>
                  </a:lnTo>
                  <a:lnTo>
                    <a:pt x="76" y="280"/>
                  </a:lnTo>
                  <a:lnTo>
                    <a:pt x="76" y="311"/>
                  </a:lnTo>
                  <a:lnTo>
                    <a:pt x="69" y="326"/>
                  </a:lnTo>
                  <a:lnTo>
                    <a:pt x="38" y="342"/>
                  </a:lnTo>
                  <a:lnTo>
                    <a:pt x="69" y="357"/>
                  </a:lnTo>
                  <a:lnTo>
                    <a:pt x="84" y="357"/>
                  </a:lnTo>
                  <a:lnTo>
                    <a:pt x="107" y="349"/>
                  </a:lnTo>
                  <a:lnTo>
                    <a:pt x="122" y="342"/>
                  </a:lnTo>
                  <a:lnTo>
                    <a:pt x="137" y="318"/>
                  </a:lnTo>
                  <a:lnTo>
                    <a:pt x="153" y="303"/>
                  </a:lnTo>
                  <a:lnTo>
                    <a:pt x="160" y="280"/>
                  </a:lnTo>
                  <a:lnTo>
                    <a:pt x="198" y="171"/>
                  </a:lnTo>
                  <a:lnTo>
                    <a:pt x="206" y="148"/>
                  </a:lnTo>
                  <a:lnTo>
                    <a:pt x="206" y="116"/>
                  </a:lnTo>
                  <a:lnTo>
                    <a:pt x="213" y="93"/>
                  </a:lnTo>
                  <a:lnTo>
                    <a:pt x="213" y="54"/>
                  </a:lnTo>
                  <a:lnTo>
                    <a:pt x="206" y="39"/>
                  </a:lnTo>
                  <a:lnTo>
                    <a:pt x="175" y="23"/>
                  </a:lnTo>
                  <a:lnTo>
                    <a:pt x="137" y="23"/>
                  </a:lnTo>
                  <a:lnTo>
                    <a:pt x="122" y="31"/>
                  </a:lnTo>
                  <a:lnTo>
                    <a:pt x="99" y="47"/>
                  </a:lnTo>
                  <a:lnTo>
                    <a:pt x="76" y="70"/>
                  </a:lnTo>
                  <a:lnTo>
                    <a:pt x="61" y="93"/>
                  </a:lnTo>
                  <a:lnTo>
                    <a:pt x="46" y="124"/>
                  </a:lnTo>
                  <a:lnTo>
                    <a:pt x="46" y="132"/>
                  </a:lnTo>
                  <a:lnTo>
                    <a:pt x="38" y="140"/>
                  </a:lnTo>
                  <a:lnTo>
                    <a:pt x="15" y="140"/>
                  </a:lnTo>
                  <a:lnTo>
                    <a:pt x="15" y="132"/>
                  </a:lnTo>
                  <a:lnTo>
                    <a:pt x="23" y="101"/>
                  </a:lnTo>
                  <a:lnTo>
                    <a:pt x="53" y="54"/>
                  </a:lnTo>
                  <a:lnTo>
                    <a:pt x="107" y="1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96" name="Freeform 972"/>
            <p:cNvSpPr>
              <a:spLocks/>
            </p:cNvSpPr>
            <p:nvPr/>
          </p:nvSpPr>
          <p:spPr bwMode="auto">
            <a:xfrm>
              <a:off x="12240" y="2455"/>
              <a:ext cx="412" cy="179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351" y="0"/>
                </a:cxn>
                <a:cxn ang="0">
                  <a:pos x="358" y="8"/>
                </a:cxn>
                <a:cxn ang="0">
                  <a:pos x="358" y="24"/>
                </a:cxn>
                <a:cxn ang="0">
                  <a:pos x="366" y="39"/>
                </a:cxn>
                <a:cxn ang="0">
                  <a:pos x="381" y="47"/>
                </a:cxn>
                <a:cxn ang="0">
                  <a:pos x="404" y="70"/>
                </a:cxn>
                <a:cxn ang="0">
                  <a:pos x="412" y="86"/>
                </a:cxn>
                <a:cxn ang="0">
                  <a:pos x="412" y="94"/>
                </a:cxn>
                <a:cxn ang="0">
                  <a:pos x="404" y="101"/>
                </a:cxn>
                <a:cxn ang="0">
                  <a:pos x="396" y="101"/>
                </a:cxn>
                <a:cxn ang="0">
                  <a:pos x="389" y="109"/>
                </a:cxn>
                <a:cxn ang="0">
                  <a:pos x="343" y="140"/>
                </a:cxn>
                <a:cxn ang="0">
                  <a:pos x="320" y="164"/>
                </a:cxn>
                <a:cxn ang="0">
                  <a:pos x="305" y="171"/>
                </a:cxn>
                <a:cxn ang="0">
                  <a:pos x="297" y="179"/>
                </a:cxn>
                <a:cxn ang="0">
                  <a:pos x="282" y="179"/>
                </a:cxn>
                <a:cxn ang="0">
                  <a:pos x="275" y="171"/>
                </a:cxn>
                <a:cxn ang="0">
                  <a:pos x="275" y="156"/>
                </a:cxn>
                <a:cxn ang="0">
                  <a:pos x="282" y="140"/>
                </a:cxn>
                <a:cxn ang="0">
                  <a:pos x="313" y="109"/>
                </a:cxn>
                <a:cxn ang="0">
                  <a:pos x="31" y="117"/>
                </a:cxn>
                <a:cxn ang="0">
                  <a:pos x="16" y="117"/>
                </a:cxn>
                <a:cxn ang="0">
                  <a:pos x="0" y="101"/>
                </a:cxn>
                <a:cxn ang="0">
                  <a:pos x="0" y="78"/>
                </a:cxn>
                <a:cxn ang="0">
                  <a:pos x="8" y="70"/>
                </a:cxn>
                <a:cxn ang="0">
                  <a:pos x="335" y="70"/>
                </a:cxn>
                <a:cxn ang="0">
                  <a:pos x="328" y="63"/>
                </a:cxn>
                <a:cxn ang="0">
                  <a:pos x="320" y="47"/>
                </a:cxn>
                <a:cxn ang="0">
                  <a:pos x="313" y="39"/>
                </a:cxn>
                <a:cxn ang="0">
                  <a:pos x="313" y="16"/>
                </a:cxn>
                <a:cxn ang="0">
                  <a:pos x="328" y="0"/>
                </a:cxn>
              </a:cxnLst>
              <a:rect l="0" t="0" r="r" b="b"/>
              <a:pathLst>
                <a:path w="412" h="179">
                  <a:moveTo>
                    <a:pt x="328" y="0"/>
                  </a:moveTo>
                  <a:lnTo>
                    <a:pt x="351" y="0"/>
                  </a:lnTo>
                  <a:lnTo>
                    <a:pt x="358" y="8"/>
                  </a:lnTo>
                  <a:lnTo>
                    <a:pt x="358" y="24"/>
                  </a:lnTo>
                  <a:lnTo>
                    <a:pt x="366" y="39"/>
                  </a:lnTo>
                  <a:lnTo>
                    <a:pt x="381" y="47"/>
                  </a:lnTo>
                  <a:lnTo>
                    <a:pt x="404" y="70"/>
                  </a:lnTo>
                  <a:lnTo>
                    <a:pt x="412" y="86"/>
                  </a:lnTo>
                  <a:lnTo>
                    <a:pt x="412" y="94"/>
                  </a:lnTo>
                  <a:lnTo>
                    <a:pt x="404" y="101"/>
                  </a:lnTo>
                  <a:lnTo>
                    <a:pt x="396" y="101"/>
                  </a:lnTo>
                  <a:lnTo>
                    <a:pt x="389" y="109"/>
                  </a:lnTo>
                  <a:lnTo>
                    <a:pt x="343" y="140"/>
                  </a:lnTo>
                  <a:lnTo>
                    <a:pt x="320" y="164"/>
                  </a:lnTo>
                  <a:lnTo>
                    <a:pt x="305" y="171"/>
                  </a:lnTo>
                  <a:lnTo>
                    <a:pt x="297" y="179"/>
                  </a:lnTo>
                  <a:lnTo>
                    <a:pt x="282" y="179"/>
                  </a:lnTo>
                  <a:lnTo>
                    <a:pt x="275" y="171"/>
                  </a:lnTo>
                  <a:lnTo>
                    <a:pt x="275" y="156"/>
                  </a:lnTo>
                  <a:lnTo>
                    <a:pt x="282" y="140"/>
                  </a:lnTo>
                  <a:lnTo>
                    <a:pt x="313" y="109"/>
                  </a:lnTo>
                  <a:lnTo>
                    <a:pt x="31" y="117"/>
                  </a:lnTo>
                  <a:lnTo>
                    <a:pt x="16" y="117"/>
                  </a:lnTo>
                  <a:lnTo>
                    <a:pt x="0" y="101"/>
                  </a:lnTo>
                  <a:lnTo>
                    <a:pt x="0" y="78"/>
                  </a:lnTo>
                  <a:lnTo>
                    <a:pt x="8" y="70"/>
                  </a:lnTo>
                  <a:lnTo>
                    <a:pt x="335" y="70"/>
                  </a:lnTo>
                  <a:lnTo>
                    <a:pt x="328" y="63"/>
                  </a:lnTo>
                  <a:lnTo>
                    <a:pt x="320" y="47"/>
                  </a:lnTo>
                  <a:lnTo>
                    <a:pt x="313" y="39"/>
                  </a:lnTo>
                  <a:lnTo>
                    <a:pt x="313" y="16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97" name="Freeform 973"/>
            <p:cNvSpPr>
              <a:spLocks/>
            </p:cNvSpPr>
            <p:nvPr/>
          </p:nvSpPr>
          <p:spPr bwMode="auto">
            <a:xfrm>
              <a:off x="12111" y="2704"/>
              <a:ext cx="449" cy="380"/>
            </a:xfrm>
            <a:custGeom>
              <a:avLst/>
              <a:gdLst/>
              <a:ahLst/>
              <a:cxnLst>
                <a:cxn ang="0">
                  <a:pos x="228" y="16"/>
                </a:cxn>
                <a:cxn ang="0">
                  <a:pos x="266" y="62"/>
                </a:cxn>
                <a:cxn ang="0">
                  <a:pos x="289" y="23"/>
                </a:cxn>
                <a:cxn ang="0">
                  <a:pos x="335" y="0"/>
                </a:cxn>
                <a:cxn ang="0">
                  <a:pos x="396" y="8"/>
                </a:cxn>
                <a:cxn ang="0">
                  <a:pos x="434" y="23"/>
                </a:cxn>
                <a:cxn ang="0">
                  <a:pos x="449" y="62"/>
                </a:cxn>
                <a:cxn ang="0">
                  <a:pos x="442" y="101"/>
                </a:cxn>
                <a:cxn ang="0">
                  <a:pos x="419" y="116"/>
                </a:cxn>
                <a:cxn ang="0">
                  <a:pos x="388" y="109"/>
                </a:cxn>
                <a:cxn ang="0">
                  <a:pos x="373" y="85"/>
                </a:cxn>
                <a:cxn ang="0">
                  <a:pos x="396" y="47"/>
                </a:cxn>
                <a:cxn ang="0">
                  <a:pos x="381" y="23"/>
                </a:cxn>
                <a:cxn ang="0">
                  <a:pos x="320" y="39"/>
                </a:cxn>
                <a:cxn ang="0">
                  <a:pos x="289" y="78"/>
                </a:cxn>
                <a:cxn ang="0">
                  <a:pos x="259" y="194"/>
                </a:cxn>
                <a:cxn ang="0">
                  <a:pos x="236" y="303"/>
                </a:cxn>
                <a:cxn ang="0">
                  <a:pos x="251" y="342"/>
                </a:cxn>
                <a:cxn ang="0">
                  <a:pos x="289" y="357"/>
                </a:cxn>
                <a:cxn ang="0">
                  <a:pos x="343" y="342"/>
                </a:cxn>
                <a:cxn ang="0">
                  <a:pos x="404" y="256"/>
                </a:cxn>
                <a:cxn ang="0">
                  <a:pos x="411" y="241"/>
                </a:cxn>
                <a:cxn ang="0">
                  <a:pos x="434" y="248"/>
                </a:cxn>
                <a:cxn ang="0">
                  <a:pos x="396" y="326"/>
                </a:cxn>
                <a:cxn ang="0">
                  <a:pos x="282" y="380"/>
                </a:cxn>
                <a:cxn ang="0">
                  <a:pos x="244" y="373"/>
                </a:cxn>
                <a:cxn ang="0">
                  <a:pos x="183" y="318"/>
                </a:cxn>
                <a:cxn ang="0">
                  <a:pos x="145" y="365"/>
                </a:cxn>
                <a:cxn ang="0">
                  <a:pos x="91" y="380"/>
                </a:cxn>
                <a:cxn ang="0">
                  <a:pos x="46" y="373"/>
                </a:cxn>
                <a:cxn ang="0">
                  <a:pos x="0" y="342"/>
                </a:cxn>
                <a:cxn ang="0">
                  <a:pos x="8" y="295"/>
                </a:cxn>
                <a:cxn ang="0">
                  <a:pos x="46" y="264"/>
                </a:cxn>
                <a:cxn ang="0">
                  <a:pos x="68" y="272"/>
                </a:cxn>
                <a:cxn ang="0">
                  <a:pos x="76" y="311"/>
                </a:cxn>
                <a:cxn ang="0">
                  <a:pos x="38" y="342"/>
                </a:cxn>
                <a:cxn ang="0">
                  <a:pos x="84" y="357"/>
                </a:cxn>
                <a:cxn ang="0">
                  <a:pos x="122" y="342"/>
                </a:cxn>
                <a:cxn ang="0">
                  <a:pos x="152" y="303"/>
                </a:cxn>
                <a:cxn ang="0">
                  <a:pos x="198" y="171"/>
                </a:cxn>
                <a:cxn ang="0">
                  <a:pos x="206" y="116"/>
                </a:cxn>
                <a:cxn ang="0">
                  <a:pos x="213" y="54"/>
                </a:cxn>
                <a:cxn ang="0">
                  <a:pos x="175" y="23"/>
                </a:cxn>
                <a:cxn ang="0">
                  <a:pos x="122" y="31"/>
                </a:cxn>
                <a:cxn ang="0">
                  <a:pos x="76" y="70"/>
                </a:cxn>
                <a:cxn ang="0">
                  <a:pos x="46" y="124"/>
                </a:cxn>
                <a:cxn ang="0">
                  <a:pos x="38" y="140"/>
                </a:cxn>
                <a:cxn ang="0">
                  <a:pos x="15" y="132"/>
                </a:cxn>
                <a:cxn ang="0">
                  <a:pos x="53" y="54"/>
                </a:cxn>
                <a:cxn ang="0">
                  <a:pos x="167" y="0"/>
                </a:cxn>
              </a:cxnLst>
              <a:rect l="0" t="0" r="r" b="b"/>
              <a:pathLst>
                <a:path w="449" h="380">
                  <a:moveTo>
                    <a:pt x="167" y="0"/>
                  </a:moveTo>
                  <a:lnTo>
                    <a:pt x="228" y="16"/>
                  </a:lnTo>
                  <a:lnTo>
                    <a:pt x="251" y="39"/>
                  </a:lnTo>
                  <a:lnTo>
                    <a:pt x="266" y="62"/>
                  </a:lnTo>
                  <a:lnTo>
                    <a:pt x="274" y="47"/>
                  </a:lnTo>
                  <a:lnTo>
                    <a:pt x="289" y="23"/>
                  </a:lnTo>
                  <a:lnTo>
                    <a:pt x="312" y="16"/>
                  </a:lnTo>
                  <a:lnTo>
                    <a:pt x="335" y="0"/>
                  </a:lnTo>
                  <a:lnTo>
                    <a:pt x="381" y="0"/>
                  </a:lnTo>
                  <a:lnTo>
                    <a:pt x="396" y="8"/>
                  </a:lnTo>
                  <a:lnTo>
                    <a:pt x="419" y="16"/>
                  </a:lnTo>
                  <a:lnTo>
                    <a:pt x="434" y="23"/>
                  </a:lnTo>
                  <a:lnTo>
                    <a:pt x="442" y="39"/>
                  </a:lnTo>
                  <a:lnTo>
                    <a:pt x="449" y="62"/>
                  </a:lnTo>
                  <a:lnTo>
                    <a:pt x="449" y="85"/>
                  </a:lnTo>
                  <a:lnTo>
                    <a:pt x="442" y="101"/>
                  </a:lnTo>
                  <a:lnTo>
                    <a:pt x="426" y="109"/>
                  </a:lnTo>
                  <a:lnTo>
                    <a:pt x="419" y="116"/>
                  </a:lnTo>
                  <a:lnTo>
                    <a:pt x="404" y="116"/>
                  </a:lnTo>
                  <a:lnTo>
                    <a:pt x="388" y="109"/>
                  </a:lnTo>
                  <a:lnTo>
                    <a:pt x="381" y="101"/>
                  </a:lnTo>
                  <a:lnTo>
                    <a:pt x="373" y="85"/>
                  </a:lnTo>
                  <a:lnTo>
                    <a:pt x="373" y="70"/>
                  </a:lnTo>
                  <a:lnTo>
                    <a:pt x="396" y="47"/>
                  </a:lnTo>
                  <a:lnTo>
                    <a:pt x="411" y="39"/>
                  </a:lnTo>
                  <a:lnTo>
                    <a:pt x="381" y="23"/>
                  </a:lnTo>
                  <a:lnTo>
                    <a:pt x="350" y="23"/>
                  </a:lnTo>
                  <a:lnTo>
                    <a:pt x="320" y="39"/>
                  </a:lnTo>
                  <a:lnTo>
                    <a:pt x="305" y="54"/>
                  </a:lnTo>
                  <a:lnTo>
                    <a:pt x="289" y="78"/>
                  </a:lnTo>
                  <a:lnTo>
                    <a:pt x="282" y="109"/>
                  </a:lnTo>
                  <a:lnTo>
                    <a:pt x="259" y="194"/>
                  </a:lnTo>
                  <a:lnTo>
                    <a:pt x="244" y="264"/>
                  </a:lnTo>
                  <a:lnTo>
                    <a:pt x="236" y="303"/>
                  </a:lnTo>
                  <a:lnTo>
                    <a:pt x="244" y="326"/>
                  </a:lnTo>
                  <a:lnTo>
                    <a:pt x="251" y="342"/>
                  </a:lnTo>
                  <a:lnTo>
                    <a:pt x="266" y="349"/>
                  </a:lnTo>
                  <a:lnTo>
                    <a:pt x="289" y="357"/>
                  </a:lnTo>
                  <a:lnTo>
                    <a:pt x="320" y="349"/>
                  </a:lnTo>
                  <a:lnTo>
                    <a:pt x="343" y="342"/>
                  </a:lnTo>
                  <a:lnTo>
                    <a:pt x="373" y="318"/>
                  </a:lnTo>
                  <a:lnTo>
                    <a:pt x="404" y="256"/>
                  </a:lnTo>
                  <a:lnTo>
                    <a:pt x="404" y="248"/>
                  </a:lnTo>
                  <a:lnTo>
                    <a:pt x="411" y="241"/>
                  </a:lnTo>
                  <a:lnTo>
                    <a:pt x="434" y="241"/>
                  </a:lnTo>
                  <a:lnTo>
                    <a:pt x="434" y="248"/>
                  </a:lnTo>
                  <a:lnTo>
                    <a:pt x="426" y="280"/>
                  </a:lnTo>
                  <a:lnTo>
                    <a:pt x="396" y="326"/>
                  </a:lnTo>
                  <a:lnTo>
                    <a:pt x="350" y="365"/>
                  </a:lnTo>
                  <a:lnTo>
                    <a:pt x="282" y="380"/>
                  </a:lnTo>
                  <a:lnTo>
                    <a:pt x="259" y="380"/>
                  </a:lnTo>
                  <a:lnTo>
                    <a:pt x="244" y="373"/>
                  </a:lnTo>
                  <a:lnTo>
                    <a:pt x="198" y="342"/>
                  </a:lnTo>
                  <a:lnTo>
                    <a:pt x="183" y="318"/>
                  </a:lnTo>
                  <a:lnTo>
                    <a:pt x="167" y="342"/>
                  </a:lnTo>
                  <a:lnTo>
                    <a:pt x="145" y="365"/>
                  </a:lnTo>
                  <a:lnTo>
                    <a:pt x="122" y="373"/>
                  </a:lnTo>
                  <a:lnTo>
                    <a:pt x="91" y="380"/>
                  </a:lnTo>
                  <a:lnTo>
                    <a:pt x="68" y="380"/>
                  </a:lnTo>
                  <a:lnTo>
                    <a:pt x="46" y="373"/>
                  </a:lnTo>
                  <a:lnTo>
                    <a:pt x="15" y="357"/>
                  </a:lnTo>
                  <a:lnTo>
                    <a:pt x="0" y="342"/>
                  </a:lnTo>
                  <a:lnTo>
                    <a:pt x="0" y="318"/>
                  </a:lnTo>
                  <a:lnTo>
                    <a:pt x="8" y="295"/>
                  </a:lnTo>
                  <a:lnTo>
                    <a:pt x="15" y="280"/>
                  </a:lnTo>
                  <a:lnTo>
                    <a:pt x="46" y="264"/>
                  </a:lnTo>
                  <a:lnTo>
                    <a:pt x="53" y="264"/>
                  </a:lnTo>
                  <a:lnTo>
                    <a:pt x="68" y="272"/>
                  </a:lnTo>
                  <a:lnTo>
                    <a:pt x="76" y="280"/>
                  </a:lnTo>
                  <a:lnTo>
                    <a:pt x="76" y="311"/>
                  </a:lnTo>
                  <a:lnTo>
                    <a:pt x="68" y="326"/>
                  </a:lnTo>
                  <a:lnTo>
                    <a:pt x="38" y="342"/>
                  </a:lnTo>
                  <a:lnTo>
                    <a:pt x="68" y="357"/>
                  </a:lnTo>
                  <a:lnTo>
                    <a:pt x="84" y="357"/>
                  </a:lnTo>
                  <a:lnTo>
                    <a:pt x="107" y="349"/>
                  </a:lnTo>
                  <a:lnTo>
                    <a:pt x="122" y="342"/>
                  </a:lnTo>
                  <a:lnTo>
                    <a:pt x="137" y="318"/>
                  </a:lnTo>
                  <a:lnTo>
                    <a:pt x="152" y="303"/>
                  </a:lnTo>
                  <a:lnTo>
                    <a:pt x="160" y="280"/>
                  </a:lnTo>
                  <a:lnTo>
                    <a:pt x="198" y="171"/>
                  </a:lnTo>
                  <a:lnTo>
                    <a:pt x="206" y="148"/>
                  </a:lnTo>
                  <a:lnTo>
                    <a:pt x="206" y="116"/>
                  </a:lnTo>
                  <a:lnTo>
                    <a:pt x="213" y="93"/>
                  </a:lnTo>
                  <a:lnTo>
                    <a:pt x="213" y="54"/>
                  </a:lnTo>
                  <a:lnTo>
                    <a:pt x="206" y="39"/>
                  </a:lnTo>
                  <a:lnTo>
                    <a:pt x="175" y="23"/>
                  </a:lnTo>
                  <a:lnTo>
                    <a:pt x="137" y="23"/>
                  </a:lnTo>
                  <a:lnTo>
                    <a:pt x="122" y="31"/>
                  </a:lnTo>
                  <a:lnTo>
                    <a:pt x="99" y="47"/>
                  </a:lnTo>
                  <a:lnTo>
                    <a:pt x="76" y="70"/>
                  </a:lnTo>
                  <a:lnTo>
                    <a:pt x="61" y="93"/>
                  </a:lnTo>
                  <a:lnTo>
                    <a:pt x="46" y="124"/>
                  </a:lnTo>
                  <a:lnTo>
                    <a:pt x="46" y="132"/>
                  </a:lnTo>
                  <a:lnTo>
                    <a:pt x="38" y="140"/>
                  </a:lnTo>
                  <a:lnTo>
                    <a:pt x="15" y="140"/>
                  </a:lnTo>
                  <a:lnTo>
                    <a:pt x="15" y="132"/>
                  </a:lnTo>
                  <a:lnTo>
                    <a:pt x="23" y="101"/>
                  </a:lnTo>
                  <a:lnTo>
                    <a:pt x="53" y="54"/>
                  </a:lnTo>
                  <a:lnTo>
                    <a:pt x="107" y="16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98" name="Freeform 974"/>
            <p:cNvSpPr>
              <a:spLocks/>
            </p:cNvSpPr>
            <p:nvPr/>
          </p:nvSpPr>
          <p:spPr bwMode="auto">
            <a:xfrm>
              <a:off x="9765" y="3263"/>
              <a:ext cx="594" cy="2959"/>
            </a:xfrm>
            <a:custGeom>
              <a:avLst/>
              <a:gdLst/>
              <a:ahLst/>
              <a:cxnLst>
                <a:cxn ang="0">
                  <a:pos x="549" y="0"/>
                </a:cxn>
                <a:cxn ang="0">
                  <a:pos x="587" y="0"/>
                </a:cxn>
                <a:cxn ang="0">
                  <a:pos x="594" y="8"/>
                </a:cxn>
                <a:cxn ang="0">
                  <a:pos x="594" y="23"/>
                </a:cxn>
                <a:cxn ang="0">
                  <a:pos x="549" y="70"/>
                </a:cxn>
                <a:cxn ang="0">
                  <a:pos x="488" y="140"/>
                </a:cxn>
                <a:cxn ang="0">
                  <a:pos x="419" y="241"/>
                </a:cxn>
                <a:cxn ang="0">
                  <a:pos x="343" y="357"/>
                </a:cxn>
                <a:cxn ang="0">
                  <a:pos x="244" y="583"/>
                </a:cxn>
                <a:cxn ang="0">
                  <a:pos x="175" y="815"/>
                </a:cxn>
                <a:cxn ang="0">
                  <a:pos x="130" y="1048"/>
                </a:cxn>
                <a:cxn ang="0">
                  <a:pos x="107" y="1274"/>
                </a:cxn>
                <a:cxn ang="0">
                  <a:pos x="99" y="1483"/>
                </a:cxn>
                <a:cxn ang="0">
                  <a:pos x="107" y="1763"/>
                </a:cxn>
                <a:cxn ang="0">
                  <a:pos x="145" y="2019"/>
                </a:cxn>
                <a:cxn ang="0">
                  <a:pos x="198" y="2260"/>
                </a:cxn>
                <a:cxn ang="0">
                  <a:pos x="274" y="2477"/>
                </a:cxn>
                <a:cxn ang="0">
                  <a:pos x="381" y="2679"/>
                </a:cxn>
                <a:cxn ang="0">
                  <a:pos x="457" y="2796"/>
                </a:cxn>
                <a:cxn ang="0">
                  <a:pos x="533" y="2889"/>
                </a:cxn>
                <a:cxn ang="0">
                  <a:pos x="587" y="2943"/>
                </a:cxn>
                <a:cxn ang="0">
                  <a:pos x="594" y="2943"/>
                </a:cxn>
                <a:cxn ang="0">
                  <a:pos x="594" y="2951"/>
                </a:cxn>
                <a:cxn ang="0">
                  <a:pos x="587" y="2959"/>
                </a:cxn>
                <a:cxn ang="0">
                  <a:pos x="556" y="2959"/>
                </a:cxn>
                <a:cxn ang="0">
                  <a:pos x="541" y="2943"/>
                </a:cxn>
                <a:cxn ang="0">
                  <a:pos x="465" y="2873"/>
                </a:cxn>
                <a:cxn ang="0">
                  <a:pos x="419" y="2819"/>
                </a:cxn>
                <a:cxn ang="0">
                  <a:pos x="282" y="2625"/>
                </a:cxn>
                <a:cxn ang="0">
                  <a:pos x="175" y="2415"/>
                </a:cxn>
                <a:cxn ang="0">
                  <a:pos x="92" y="2190"/>
                </a:cxn>
                <a:cxn ang="0">
                  <a:pos x="38" y="1957"/>
                </a:cxn>
                <a:cxn ang="0">
                  <a:pos x="8" y="1716"/>
                </a:cxn>
                <a:cxn ang="0">
                  <a:pos x="0" y="1476"/>
                </a:cxn>
                <a:cxn ang="0">
                  <a:pos x="8" y="1250"/>
                </a:cxn>
                <a:cxn ang="0">
                  <a:pos x="38" y="1025"/>
                </a:cxn>
                <a:cxn ang="0">
                  <a:pos x="84" y="792"/>
                </a:cxn>
                <a:cxn ang="0">
                  <a:pos x="153" y="583"/>
                </a:cxn>
                <a:cxn ang="0">
                  <a:pos x="252" y="381"/>
                </a:cxn>
                <a:cxn ang="0">
                  <a:pos x="373" y="186"/>
                </a:cxn>
                <a:cxn ang="0">
                  <a:pos x="533" y="16"/>
                </a:cxn>
                <a:cxn ang="0">
                  <a:pos x="549" y="0"/>
                </a:cxn>
              </a:cxnLst>
              <a:rect l="0" t="0" r="r" b="b"/>
              <a:pathLst>
                <a:path w="594" h="2959">
                  <a:moveTo>
                    <a:pt x="549" y="0"/>
                  </a:moveTo>
                  <a:lnTo>
                    <a:pt x="587" y="0"/>
                  </a:lnTo>
                  <a:lnTo>
                    <a:pt x="594" y="8"/>
                  </a:lnTo>
                  <a:lnTo>
                    <a:pt x="594" y="23"/>
                  </a:lnTo>
                  <a:lnTo>
                    <a:pt x="549" y="70"/>
                  </a:lnTo>
                  <a:lnTo>
                    <a:pt x="488" y="140"/>
                  </a:lnTo>
                  <a:lnTo>
                    <a:pt x="419" y="241"/>
                  </a:lnTo>
                  <a:lnTo>
                    <a:pt x="343" y="357"/>
                  </a:lnTo>
                  <a:lnTo>
                    <a:pt x="244" y="583"/>
                  </a:lnTo>
                  <a:lnTo>
                    <a:pt x="175" y="815"/>
                  </a:lnTo>
                  <a:lnTo>
                    <a:pt x="130" y="1048"/>
                  </a:lnTo>
                  <a:lnTo>
                    <a:pt x="107" y="1274"/>
                  </a:lnTo>
                  <a:lnTo>
                    <a:pt x="99" y="1483"/>
                  </a:lnTo>
                  <a:lnTo>
                    <a:pt x="107" y="1763"/>
                  </a:lnTo>
                  <a:lnTo>
                    <a:pt x="145" y="2019"/>
                  </a:lnTo>
                  <a:lnTo>
                    <a:pt x="198" y="2260"/>
                  </a:lnTo>
                  <a:lnTo>
                    <a:pt x="274" y="2477"/>
                  </a:lnTo>
                  <a:lnTo>
                    <a:pt x="381" y="2679"/>
                  </a:lnTo>
                  <a:lnTo>
                    <a:pt x="457" y="2796"/>
                  </a:lnTo>
                  <a:lnTo>
                    <a:pt x="533" y="2889"/>
                  </a:lnTo>
                  <a:lnTo>
                    <a:pt x="587" y="2943"/>
                  </a:lnTo>
                  <a:lnTo>
                    <a:pt x="594" y="2943"/>
                  </a:lnTo>
                  <a:lnTo>
                    <a:pt x="594" y="2951"/>
                  </a:lnTo>
                  <a:lnTo>
                    <a:pt x="587" y="2959"/>
                  </a:lnTo>
                  <a:lnTo>
                    <a:pt x="556" y="2959"/>
                  </a:lnTo>
                  <a:lnTo>
                    <a:pt x="541" y="2943"/>
                  </a:lnTo>
                  <a:lnTo>
                    <a:pt x="465" y="2873"/>
                  </a:lnTo>
                  <a:lnTo>
                    <a:pt x="419" y="2819"/>
                  </a:lnTo>
                  <a:lnTo>
                    <a:pt x="282" y="2625"/>
                  </a:lnTo>
                  <a:lnTo>
                    <a:pt x="175" y="2415"/>
                  </a:lnTo>
                  <a:lnTo>
                    <a:pt x="92" y="2190"/>
                  </a:lnTo>
                  <a:lnTo>
                    <a:pt x="38" y="1957"/>
                  </a:lnTo>
                  <a:lnTo>
                    <a:pt x="8" y="1716"/>
                  </a:lnTo>
                  <a:lnTo>
                    <a:pt x="0" y="1476"/>
                  </a:lnTo>
                  <a:lnTo>
                    <a:pt x="8" y="1250"/>
                  </a:lnTo>
                  <a:lnTo>
                    <a:pt x="38" y="1025"/>
                  </a:lnTo>
                  <a:lnTo>
                    <a:pt x="84" y="792"/>
                  </a:lnTo>
                  <a:lnTo>
                    <a:pt x="153" y="583"/>
                  </a:lnTo>
                  <a:lnTo>
                    <a:pt x="252" y="381"/>
                  </a:lnTo>
                  <a:lnTo>
                    <a:pt x="373" y="186"/>
                  </a:lnTo>
                  <a:lnTo>
                    <a:pt x="533" y="16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99" name="Freeform 975"/>
            <p:cNvSpPr>
              <a:spLocks noEditPoints="1"/>
            </p:cNvSpPr>
            <p:nvPr/>
          </p:nvSpPr>
          <p:spPr bwMode="auto">
            <a:xfrm>
              <a:off x="10527" y="3481"/>
              <a:ext cx="503" cy="854"/>
            </a:xfrm>
            <a:custGeom>
              <a:avLst/>
              <a:gdLst/>
              <a:ahLst/>
              <a:cxnLst>
                <a:cxn ang="0">
                  <a:pos x="205" y="349"/>
                </a:cxn>
                <a:cxn ang="0">
                  <a:pos x="137" y="434"/>
                </a:cxn>
                <a:cxn ang="0">
                  <a:pos x="114" y="551"/>
                </a:cxn>
                <a:cxn ang="0">
                  <a:pos x="122" y="667"/>
                </a:cxn>
                <a:cxn ang="0">
                  <a:pos x="152" y="753"/>
                </a:cxn>
                <a:cxn ang="0">
                  <a:pos x="205" y="807"/>
                </a:cxn>
                <a:cxn ang="0">
                  <a:pos x="251" y="815"/>
                </a:cxn>
                <a:cxn ang="0">
                  <a:pos x="312" y="807"/>
                </a:cxn>
                <a:cxn ang="0">
                  <a:pos x="373" y="737"/>
                </a:cxn>
                <a:cxn ang="0">
                  <a:pos x="396" y="636"/>
                </a:cxn>
                <a:cxn ang="0">
                  <a:pos x="373" y="411"/>
                </a:cxn>
                <a:cxn ang="0">
                  <a:pos x="335" y="365"/>
                </a:cxn>
                <a:cxn ang="0">
                  <a:pos x="304" y="341"/>
                </a:cxn>
                <a:cxn ang="0">
                  <a:pos x="259" y="333"/>
                </a:cxn>
                <a:cxn ang="0">
                  <a:pos x="388" y="7"/>
                </a:cxn>
                <a:cxn ang="0">
                  <a:pos x="464" y="77"/>
                </a:cxn>
                <a:cxn ang="0">
                  <a:pos x="472" y="155"/>
                </a:cxn>
                <a:cxn ang="0">
                  <a:pos x="442" y="186"/>
                </a:cxn>
                <a:cxn ang="0">
                  <a:pos x="404" y="194"/>
                </a:cxn>
                <a:cxn ang="0">
                  <a:pos x="365" y="163"/>
                </a:cxn>
                <a:cxn ang="0">
                  <a:pos x="388" y="93"/>
                </a:cxn>
                <a:cxn ang="0">
                  <a:pos x="411" y="85"/>
                </a:cxn>
                <a:cxn ang="0">
                  <a:pos x="411" y="62"/>
                </a:cxn>
                <a:cxn ang="0">
                  <a:pos x="373" y="46"/>
                </a:cxn>
                <a:cxn ang="0">
                  <a:pos x="297" y="38"/>
                </a:cxn>
                <a:cxn ang="0">
                  <a:pos x="221" y="85"/>
                </a:cxn>
                <a:cxn ang="0">
                  <a:pos x="145" y="186"/>
                </a:cxn>
                <a:cxn ang="0">
                  <a:pos x="114" y="396"/>
                </a:cxn>
                <a:cxn ang="0">
                  <a:pos x="106" y="427"/>
                </a:cxn>
                <a:cxn ang="0">
                  <a:pos x="114" y="411"/>
                </a:cxn>
                <a:cxn ang="0">
                  <a:pos x="160" y="341"/>
                </a:cxn>
                <a:cxn ang="0">
                  <a:pos x="259" y="302"/>
                </a:cxn>
                <a:cxn ang="0">
                  <a:pos x="434" y="380"/>
                </a:cxn>
                <a:cxn ang="0">
                  <a:pos x="503" y="574"/>
                </a:cxn>
                <a:cxn ang="0">
                  <a:pos x="426" y="776"/>
                </a:cxn>
                <a:cxn ang="0">
                  <a:pos x="251" y="854"/>
                </a:cxn>
                <a:cxn ang="0">
                  <a:pos x="152" y="830"/>
                </a:cxn>
                <a:cxn ang="0">
                  <a:pos x="61" y="737"/>
                </a:cxn>
                <a:cxn ang="0">
                  <a:pos x="7" y="559"/>
                </a:cxn>
                <a:cxn ang="0">
                  <a:pos x="15" y="302"/>
                </a:cxn>
                <a:cxn ang="0">
                  <a:pos x="99" y="108"/>
                </a:cxn>
                <a:cxn ang="0">
                  <a:pos x="244" y="15"/>
                </a:cxn>
              </a:cxnLst>
              <a:rect l="0" t="0" r="r" b="b"/>
              <a:pathLst>
                <a:path w="503" h="854">
                  <a:moveTo>
                    <a:pt x="259" y="333"/>
                  </a:moveTo>
                  <a:lnTo>
                    <a:pt x="205" y="349"/>
                  </a:lnTo>
                  <a:lnTo>
                    <a:pt x="160" y="380"/>
                  </a:lnTo>
                  <a:lnTo>
                    <a:pt x="137" y="434"/>
                  </a:lnTo>
                  <a:lnTo>
                    <a:pt x="122" y="489"/>
                  </a:lnTo>
                  <a:lnTo>
                    <a:pt x="114" y="551"/>
                  </a:lnTo>
                  <a:lnTo>
                    <a:pt x="114" y="597"/>
                  </a:lnTo>
                  <a:lnTo>
                    <a:pt x="122" y="667"/>
                  </a:lnTo>
                  <a:lnTo>
                    <a:pt x="137" y="729"/>
                  </a:lnTo>
                  <a:lnTo>
                    <a:pt x="152" y="753"/>
                  </a:lnTo>
                  <a:lnTo>
                    <a:pt x="175" y="784"/>
                  </a:lnTo>
                  <a:lnTo>
                    <a:pt x="205" y="807"/>
                  </a:lnTo>
                  <a:lnTo>
                    <a:pt x="259" y="823"/>
                  </a:lnTo>
                  <a:lnTo>
                    <a:pt x="251" y="815"/>
                  </a:lnTo>
                  <a:lnTo>
                    <a:pt x="274" y="815"/>
                  </a:lnTo>
                  <a:lnTo>
                    <a:pt x="312" y="807"/>
                  </a:lnTo>
                  <a:lnTo>
                    <a:pt x="343" y="784"/>
                  </a:lnTo>
                  <a:lnTo>
                    <a:pt x="373" y="737"/>
                  </a:lnTo>
                  <a:lnTo>
                    <a:pt x="388" y="691"/>
                  </a:lnTo>
                  <a:lnTo>
                    <a:pt x="396" y="636"/>
                  </a:lnTo>
                  <a:lnTo>
                    <a:pt x="396" y="489"/>
                  </a:lnTo>
                  <a:lnTo>
                    <a:pt x="373" y="411"/>
                  </a:lnTo>
                  <a:lnTo>
                    <a:pt x="358" y="380"/>
                  </a:lnTo>
                  <a:lnTo>
                    <a:pt x="335" y="365"/>
                  </a:lnTo>
                  <a:lnTo>
                    <a:pt x="320" y="349"/>
                  </a:lnTo>
                  <a:lnTo>
                    <a:pt x="304" y="341"/>
                  </a:lnTo>
                  <a:lnTo>
                    <a:pt x="282" y="333"/>
                  </a:lnTo>
                  <a:lnTo>
                    <a:pt x="259" y="333"/>
                  </a:lnTo>
                  <a:close/>
                  <a:moveTo>
                    <a:pt x="320" y="0"/>
                  </a:moveTo>
                  <a:lnTo>
                    <a:pt x="388" y="7"/>
                  </a:lnTo>
                  <a:lnTo>
                    <a:pt x="434" y="38"/>
                  </a:lnTo>
                  <a:lnTo>
                    <a:pt x="464" y="77"/>
                  </a:lnTo>
                  <a:lnTo>
                    <a:pt x="472" y="132"/>
                  </a:lnTo>
                  <a:lnTo>
                    <a:pt x="472" y="155"/>
                  </a:lnTo>
                  <a:lnTo>
                    <a:pt x="457" y="186"/>
                  </a:lnTo>
                  <a:lnTo>
                    <a:pt x="442" y="186"/>
                  </a:lnTo>
                  <a:lnTo>
                    <a:pt x="434" y="194"/>
                  </a:lnTo>
                  <a:lnTo>
                    <a:pt x="404" y="194"/>
                  </a:lnTo>
                  <a:lnTo>
                    <a:pt x="388" y="186"/>
                  </a:lnTo>
                  <a:lnTo>
                    <a:pt x="365" y="163"/>
                  </a:lnTo>
                  <a:lnTo>
                    <a:pt x="365" y="116"/>
                  </a:lnTo>
                  <a:lnTo>
                    <a:pt x="388" y="93"/>
                  </a:lnTo>
                  <a:lnTo>
                    <a:pt x="404" y="93"/>
                  </a:lnTo>
                  <a:lnTo>
                    <a:pt x="411" y="85"/>
                  </a:lnTo>
                  <a:lnTo>
                    <a:pt x="434" y="85"/>
                  </a:lnTo>
                  <a:lnTo>
                    <a:pt x="411" y="62"/>
                  </a:lnTo>
                  <a:lnTo>
                    <a:pt x="388" y="54"/>
                  </a:lnTo>
                  <a:lnTo>
                    <a:pt x="373" y="46"/>
                  </a:lnTo>
                  <a:lnTo>
                    <a:pt x="350" y="38"/>
                  </a:lnTo>
                  <a:lnTo>
                    <a:pt x="297" y="38"/>
                  </a:lnTo>
                  <a:lnTo>
                    <a:pt x="259" y="54"/>
                  </a:lnTo>
                  <a:lnTo>
                    <a:pt x="221" y="85"/>
                  </a:lnTo>
                  <a:lnTo>
                    <a:pt x="183" y="124"/>
                  </a:lnTo>
                  <a:lnTo>
                    <a:pt x="145" y="186"/>
                  </a:lnTo>
                  <a:lnTo>
                    <a:pt x="122" y="279"/>
                  </a:lnTo>
                  <a:lnTo>
                    <a:pt x="114" y="396"/>
                  </a:lnTo>
                  <a:lnTo>
                    <a:pt x="114" y="411"/>
                  </a:lnTo>
                  <a:lnTo>
                    <a:pt x="106" y="427"/>
                  </a:lnTo>
                  <a:lnTo>
                    <a:pt x="114" y="427"/>
                  </a:lnTo>
                  <a:lnTo>
                    <a:pt x="114" y="411"/>
                  </a:lnTo>
                  <a:lnTo>
                    <a:pt x="129" y="380"/>
                  </a:lnTo>
                  <a:lnTo>
                    <a:pt x="160" y="341"/>
                  </a:lnTo>
                  <a:lnTo>
                    <a:pt x="205" y="310"/>
                  </a:lnTo>
                  <a:lnTo>
                    <a:pt x="259" y="302"/>
                  </a:lnTo>
                  <a:lnTo>
                    <a:pt x="358" y="326"/>
                  </a:lnTo>
                  <a:lnTo>
                    <a:pt x="434" y="380"/>
                  </a:lnTo>
                  <a:lnTo>
                    <a:pt x="487" y="465"/>
                  </a:lnTo>
                  <a:lnTo>
                    <a:pt x="503" y="574"/>
                  </a:lnTo>
                  <a:lnTo>
                    <a:pt x="480" y="683"/>
                  </a:lnTo>
                  <a:lnTo>
                    <a:pt x="426" y="776"/>
                  </a:lnTo>
                  <a:lnTo>
                    <a:pt x="350" y="830"/>
                  </a:lnTo>
                  <a:lnTo>
                    <a:pt x="251" y="854"/>
                  </a:lnTo>
                  <a:lnTo>
                    <a:pt x="198" y="846"/>
                  </a:lnTo>
                  <a:lnTo>
                    <a:pt x="152" y="830"/>
                  </a:lnTo>
                  <a:lnTo>
                    <a:pt x="106" y="792"/>
                  </a:lnTo>
                  <a:lnTo>
                    <a:pt x="61" y="737"/>
                  </a:lnTo>
                  <a:lnTo>
                    <a:pt x="30" y="660"/>
                  </a:lnTo>
                  <a:lnTo>
                    <a:pt x="7" y="559"/>
                  </a:lnTo>
                  <a:lnTo>
                    <a:pt x="0" y="434"/>
                  </a:lnTo>
                  <a:lnTo>
                    <a:pt x="15" y="302"/>
                  </a:lnTo>
                  <a:lnTo>
                    <a:pt x="46" y="194"/>
                  </a:lnTo>
                  <a:lnTo>
                    <a:pt x="99" y="108"/>
                  </a:lnTo>
                  <a:lnTo>
                    <a:pt x="167" y="54"/>
                  </a:lnTo>
                  <a:lnTo>
                    <a:pt x="244" y="15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00" name="Freeform 976"/>
            <p:cNvSpPr>
              <a:spLocks noEditPoints="1"/>
            </p:cNvSpPr>
            <p:nvPr/>
          </p:nvSpPr>
          <p:spPr bwMode="auto">
            <a:xfrm>
              <a:off x="12339" y="3481"/>
              <a:ext cx="541" cy="830"/>
            </a:xfrm>
            <a:custGeom>
              <a:avLst/>
              <a:gdLst/>
              <a:ahLst/>
              <a:cxnLst>
                <a:cxn ang="0">
                  <a:pos x="328" y="132"/>
                </a:cxn>
                <a:cxn ang="0">
                  <a:pos x="31" y="590"/>
                </a:cxn>
                <a:cxn ang="0">
                  <a:pos x="328" y="590"/>
                </a:cxn>
                <a:cxn ang="0">
                  <a:pos x="328" y="132"/>
                </a:cxn>
                <a:cxn ang="0">
                  <a:pos x="389" y="0"/>
                </a:cxn>
                <a:cxn ang="0">
                  <a:pos x="412" y="0"/>
                </a:cxn>
                <a:cxn ang="0">
                  <a:pos x="419" y="7"/>
                </a:cxn>
                <a:cxn ang="0">
                  <a:pos x="419" y="590"/>
                </a:cxn>
                <a:cxn ang="0">
                  <a:pos x="541" y="590"/>
                </a:cxn>
                <a:cxn ang="0">
                  <a:pos x="541" y="629"/>
                </a:cxn>
                <a:cxn ang="0">
                  <a:pos x="419" y="629"/>
                </a:cxn>
                <a:cxn ang="0">
                  <a:pos x="419" y="768"/>
                </a:cxn>
                <a:cxn ang="0">
                  <a:pos x="434" y="784"/>
                </a:cxn>
                <a:cxn ang="0">
                  <a:pos x="450" y="784"/>
                </a:cxn>
                <a:cxn ang="0">
                  <a:pos x="480" y="792"/>
                </a:cxn>
                <a:cxn ang="0">
                  <a:pos x="533" y="792"/>
                </a:cxn>
                <a:cxn ang="0">
                  <a:pos x="533" y="830"/>
                </a:cxn>
                <a:cxn ang="0">
                  <a:pos x="206" y="830"/>
                </a:cxn>
                <a:cxn ang="0">
                  <a:pos x="206" y="792"/>
                </a:cxn>
                <a:cxn ang="0">
                  <a:pos x="290" y="792"/>
                </a:cxn>
                <a:cxn ang="0">
                  <a:pos x="305" y="784"/>
                </a:cxn>
                <a:cxn ang="0">
                  <a:pos x="320" y="768"/>
                </a:cxn>
                <a:cxn ang="0">
                  <a:pos x="320" y="629"/>
                </a:cxn>
                <a:cxn ang="0">
                  <a:pos x="0" y="629"/>
                </a:cxn>
                <a:cxn ang="0">
                  <a:pos x="0" y="590"/>
                </a:cxn>
                <a:cxn ang="0">
                  <a:pos x="374" y="15"/>
                </a:cxn>
                <a:cxn ang="0">
                  <a:pos x="389" y="0"/>
                </a:cxn>
              </a:cxnLst>
              <a:rect l="0" t="0" r="r" b="b"/>
              <a:pathLst>
                <a:path w="541" h="830">
                  <a:moveTo>
                    <a:pt x="328" y="132"/>
                  </a:moveTo>
                  <a:lnTo>
                    <a:pt x="31" y="590"/>
                  </a:lnTo>
                  <a:lnTo>
                    <a:pt x="328" y="590"/>
                  </a:lnTo>
                  <a:lnTo>
                    <a:pt x="328" y="132"/>
                  </a:lnTo>
                  <a:close/>
                  <a:moveTo>
                    <a:pt x="389" y="0"/>
                  </a:moveTo>
                  <a:lnTo>
                    <a:pt x="412" y="0"/>
                  </a:lnTo>
                  <a:lnTo>
                    <a:pt x="419" y="7"/>
                  </a:lnTo>
                  <a:lnTo>
                    <a:pt x="419" y="590"/>
                  </a:lnTo>
                  <a:lnTo>
                    <a:pt x="541" y="590"/>
                  </a:lnTo>
                  <a:lnTo>
                    <a:pt x="541" y="629"/>
                  </a:lnTo>
                  <a:lnTo>
                    <a:pt x="419" y="629"/>
                  </a:lnTo>
                  <a:lnTo>
                    <a:pt x="419" y="768"/>
                  </a:lnTo>
                  <a:lnTo>
                    <a:pt x="434" y="784"/>
                  </a:lnTo>
                  <a:lnTo>
                    <a:pt x="450" y="784"/>
                  </a:lnTo>
                  <a:lnTo>
                    <a:pt x="480" y="792"/>
                  </a:lnTo>
                  <a:lnTo>
                    <a:pt x="533" y="792"/>
                  </a:lnTo>
                  <a:lnTo>
                    <a:pt x="533" y="830"/>
                  </a:lnTo>
                  <a:lnTo>
                    <a:pt x="206" y="830"/>
                  </a:lnTo>
                  <a:lnTo>
                    <a:pt x="206" y="792"/>
                  </a:lnTo>
                  <a:lnTo>
                    <a:pt x="290" y="792"/>
                  </a:lnTo>
                  <a:lnTo>
                    <a:pt x="305" y="784"/>
                  </a:lnTo>
                  <a:lnTo>
                    <a:pt x="320" y="768"/>
                  </a:lnTo>
                  <a:lnTo>
                    <a:pt x="320" y="629"/>
                  </a:lnTo>
                  <a:lnTo>
                    <a:pt x="0" y="629"/>
                  </a:lnTo>
                  <a:lnTo>
                    <a:pt x="0" y="590"/>
                  </a:lnTo>
                  <a:lnTo>
                    <a:pt x="374" y="15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01" name="Freeform 977"/>
            <p:cNvSpPr>
              <a:spLocks/>
            </p:cNvSpPr>
            <p:nvPr/>
          </p:nvSpPr>
          <p:spPr bwMode="auto">
            <a:xfrm>
              <a:off x="10534" y="4979"/>
              <a:ext cx="496" cy="831"/>
            </a:xfrm>
            <a:custGeom>
              <a:avLst/>
              <a:gdLst/>
              <a:ahLst/>
              <a:cxnLst>
                <a:cxn ang="0">
                  <a:pos x="237" y="0"/>
                </a:cxn>
                <a:cxn ang="0">
                  <a:pos x="343" y="16"/>
                </a:cxn>
                <a:cxn ang="0">
                  <a:pos x="419" y="70"/>
                </a:cxn>
                <a:cxn ang="0">
                  <a:pos x="473" y="148"/>
                </a:cxn>
                <a:cxn ang="0">
                  <a:pos x="496" y="241"/>
                </a:cxn>
                <a:cxn ang="0">
                  <a:pos x="488" y="303"/>
                </a:cxn>
                <a:cxn ang="0">
                  <a:pos x="457" y="365"/>
                </a:cxn>
                <a:cxn ang="0">
                  <a:pos x="412" y="435"/>
                </a:cxn>
                <a:cxn ang="0">
                  <a:pos x="336" y="505"/>
                </a:cxn>
                <a:cxn ang="0">
                  <a:pos x="237" y="598"/>
                </a:cxn>
                <a:cxn ang="0">
                  <a:pos x="107" y="722"/>
                </a:cxn>
                <a:cxn ang="0">
                  <a:pos x="412" y="722"/>
                </a:cxn>
                <a:cxn ang="0">
                  <a:pos x="435" y="715"/>
                </a:cxn>
                <a:cxn ang="0">
                  <a:pos x="442" y="715"/>
                </a:cxn>
                <a:cxn ang="0">
                  <a:pos x="450" y="699"/>
                </a:cxn>
                <a:cxn ang="0">
                  <a:pos x="450" y="668"/>
                </a:cxn>
                <a:cxn ang="0">
                  <a:pos x="465" y="606"/>
                </a:cxn>
                <a:cxn ang="0">
                  <a:pos x="496" y="606"/>
                </a:cxn>
                <a:cxn ang="0">
                  <a:pos x="450" y="831"/>
                </a:cxn>
                <a:cxn ang="0">
                  <a:pos x="0" y="831"/>
                </a:cxn>
                <a:cxn ang="0">
                  <a:pos x="0" y="800"/>
                </a:cxn>
                <a:cxn ang="0">
                  <a:pos x="16" y="785"/>
                </a:cxn>
                <a:cxn ang="0">
                  <a:pos x="244" y="521"/>
                </a:cxn>
                <a:cxn ang="0">
                  <a:pos x="305" y="435"/>
                </a:cxn>
                <a:cxn ang="0">
                  <a:pos x="358" y="350"/>
                </a:cxn>
                <a:cxn ang="0">
                  <a:pos x="374" y="249"/>
                </a:cxn>
                <a:cxn ang="0">
                  <a:pos x="366" y="171"/>
                </a:cxn>
                <a:cxn ang="0">
                  <a:pos x="336" y="109"/>
                </a:cxn>
                <a:cxn ang="0">
                  <a:pos x="282" y="62"/>
                </a:cxn>
                <a:cxn ang="0">
                  <a:pos x="214" y="47"/>
                </a:cxn>
                <a:cxn ang="0">
                  <a:pos x="145" y="62"/>
                </a:cxn>
                <a:cxn ang="0">
                  <a:pos x="92" y="101"/>
                </a:cxn>
                <a:cxn ang="0">
                  <a:pos x="54" y="171"/>
                </a:cxn>
                <a:cxn ang="0">
                  <a:pos x="92" y="171"/>
                </a:cxn>
                <a:cxn ang="0">
                  <a:pos x="107" y="187"/>
                </a:cxn>
                <a:cxn ang="0">
                  <a:pos x="122" y="194"/>
                </a:cxn>
                <a:cxn ang="0">
                  <a:pos x="130" y="218"/>
                </a:cxn>
                <a:cxn ang="0">
                  <a:pos x="130" y="257"/>
                </a:cxn>
                <a:cxn ang="0">
                  <a:pos x="122" y="272"/>
                </a:cxn>
                <a:cxn ang="0">
                  <a:pos x="92" y="288"/>
                </a:cxn>
                <a:cxn ang="0">
                  <a:pos x="84" y="295"/>
                </a:cxn>
                <a:cxn ang="0">
                  <a:pos x="46" y="295"/>
                </a:cxn>
                <a:cxn ang="0">
                  <a:pos x="16" y="264"/>
                </a:cxn>
                <a:cxn ang="0">
                  <a:pos x="8" y="249"/>
                </a:cxn>
                <a:cxn ang="0">
                  <a:pos x="8" y="225"/>
                </a:cxn>
                <a:cxn ang="0">
                  <a:pos x="23" y="148"/>
                </a:cxn>
                <a:cxn ang="0">
                  <a:pos x="69" y="70"/>
                </a:cxn>
                <a:cxn ang="0">
                  <a:pos x="145" y="24"/>
                </a:cxn>
                <a:cxn ang="0">
                  <a:pos x="237" y="0"/>
                </a:cxn>
              </a:cxnLst>
              <a:rect l="0" t="0" r="r" b="b"/>
              <a:pathLst>
                <a:path w="496" h="831">
                  <a:moveTo>
                    <a:pt x="237" y="0"/>
                  </a:moveTo>
                  <a:lnTo>
                    <a:pt x="343" y="16"/>
                  </a:lnTo>
                  <a:lnTo>
                    <a:pt x="419" y="70"/>
                  </a:lnTo>
                  <a:lnTo>
                    <a:pt x="473" y="148"/>
                  </a:lnTo>
                  <a:lnTo>
                    <a:pt x="496" y="241"/>
                  </a:lnTo>
                  <a:lnTo>
                    <a:pt x="488" y="303"/>
                  </a:lnTo>
                  <a:lnTo>
                    <a:pt x="457" y="365"/>
                  </a:lnTo>
                  <a:lnTo>
                    <a:pt x="412" y="435"/>
                  </a:lnTo>
                  <a:lnTo>
                    <a:pt x="336" y="505"/>
                  </a:lnTo>
                  <a:lnTo>
                    <a:pt x="237" y="598"/>
                  </a:lnTo>
                  <a:lnTo>
                    <a:pt x="107" y="722"/>
                  </a:lnTo>
                  <a:lnTo>
                    <a:pt x="412" y="722"/>
                  </a:lnTo>
                  <a:lnTo>
                    <a:pt x="435" y="715"/>
                  </a:lnTo>
                  <a:lnTo>
                    <a:pt x="442" y="715"/>
                  </a:lnTo>
                  <a:lnTo>
                    <a:pt x="450" y="699"/>
                  </a:lnTo>
                  <a:lnTo>
                    <a:pt x="450" y="668"/>
                  </a:lnTo>
                  <a:lnTo>
                    <a:pt x="465" y="606"/>
                  </a:lnTo>
                  <a:lnTo>
                    <a:pt x="496" y="606"/>
                  </a:lnTo>
                  <a:lnTo>
                    <a:pt x="450" y="831"/>
                  </a:lnTo>
                  <a:lnTo>
                    <a:pt x="0" y="831"/>
                  </a:lnTo>
                  <a:lnTo>
                    <a:pt x="0" y="800"/>
                  </a:lnTo>
                  <a:lnTo>
                    <a:pt x="16" y="785"/>
                  </a:lnTo>
                  <a:lnTo>
                    <a:pt x="244" y="521"/>
                  </a:lnTo>
                  <a:lnTo>
                    <a:pt x="305" y="435"/>
                  </a:lnTo>
                  <a:lnTo>
                    <a:pt x="358" y="350"/>
                  </a:lnTo>
                  <a:lnTo>
                    <a:pt x="374" y="249"/>
                  </a:lnTo>
                  <a:lnTo>
                    <a:pt x="366" y="171"/>
                  </a:lnTo>
                  <a:lnTo>
                    <a:pt x="336" y="109"/>
                  </a:lnTo>
                  <a:lnTo>
                    <a:pt x="282" y="62"/>
                  </a:lnTo>
                  <a:lnTo>
                    <a:pt x="214" y="47"/>
                  </a:lnTo>
                  <a:lnTo>
                    <a:pt x="145" y="62"/>
                  </a:lnTo>
                  <a:lnTo>
                    <a:pt x="92" y="101"/>
                  </a:lnTo>
                  <a:lnTo>
                    <a:pt x="54" y="171"/>
                  </a:lnTo>
                  <a:lnTo>
                    <a:pt x="92" y="171"/>
                  </a:lnTo>
                  <a:lnTo>
                    <a:pt x="107" y="187"/>
                  </a:lnTo>
                  <a:lnTo>
                    <a:pt x="122" y="194"/>
                  </a:lnTo>
                  <a:lnTo>
                    <a:pt x="130" y="218"/>
                  </a:lnTo>
                  <a:lnTo>
                    <a:pt x="130" y="257"/>
                  </a:lnTo>
                  <a:lnTo>
                    <a:pt x="122" y="272"/>
                  </a:lnTo>
                  <a:lnTo>
                    <a:pt x="92" y="288"/>
                  </a:lnTo>
                  <a:lnTo>
                    <a:pt x="84" y="295"/>
                  </a:lnTo>
                  <a:lnTo>
                    <a:pt x="46" y="295"/>
                  </a:lnTo>
                  <a:lnTo>
                    <a:pt x="16" y="264"/>
                  </a:lnTo>
                  <a:lnTo>
                    <a:pt x="8" y="249"/>
                  </a:lnTo>
                  <a:lnTo>
                    <a:pt x="8" y="225"/>
                  </a:lnTo>
                  <a:lnTo>
                    <a:pt x="23" y="148"/>
                  </a:lnTo>
                  <a:lnTo>
                    <a:pt x="69" y="70"/>
                  </a:lnTo>
                  <a:lnTo>
                    <a:pt x="145" y="24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02" name="Freeform 978"/>
            <p:cNvSpPr>
              <a:spLocks/>
            </p:cNvSpPr>
            <p:nvPr/>
          </p:nvSpPr>
          <p:spPr bwMode="auto">
            <a:xfrm>
              <a:off x="12355" y="4979"/>
              <a:ext cx="495" cy="831"/>
            </a:xfrm>
            <a:custGeom>
              <a:avLst/>
              <a:gdLst/>
              <a:ahLst/>
              <a:cxnLst>
                <a:cxn ang="0">
                  <a:pos x="236" y="0"/>
                </a:cxn>
                <a:cxn ang="0">
                  <a:pos x="342" y="16"/>
                </a:cxn>
                <a:cxn ang="0">
                  <a:pos x="418" y="70"/>
                </a:cxn>
                <a:cxn ang="0">
                  <a:pos x="472" y="148"/>
                </a:cxn>
                <a:cxn ang="0">
                  <a:pos x="495" y="241"/>
                </a:cxn>
                <a:cxn ang="0">
                  <a:pos x="487" y="303"/>
                </a:cxn>
                <a:cxn ang="0">
                  <a:pos x="457" y="365"/>
                </a:cxn>
                <a:cxn ang="0">
                  <a:pos x="411" y="435"/>
                </a:cxn>
                <a:cxn ang="0">
                  <a:pos x="335" y="505"/>
                </a:cxn>
                <a:cxn ang="0">
                  <a:pos x="236" y="598"/>
                </a:cxn>
                <a:cxn ang="0">
                  <a:pos x="106" y="722"/>
                </a:cxn>
                <a:cxn ang="0">
                  <a:pos x="411" y="722"/>
                </a:cxn>
                <a:cxn ang="0">
                  <a:pos x="434" y="715"/>
                </a:cxn>
                <a:cxn ang="0">
                  <a:pos x="441" y="715"/>
                </a:cxn>
                <a:cxn ang="0">
                  <a:pos x="449" y="699"/>
                </a:cxn>
                <a:cxn ang="0">
                  <a:pos x="449" y="668"/>
                </a:cxn>
                <a:cxn ang="0">
                  <a:pos x="464" y="606"/>
                </a:cxn>
                <a:cxn ang="0">
                  <a:pos x="495" y="606"/>
                </a:cxn>
                <a:cxn ang="0">
                  <a:pos x="449" y="831"/>
                </a:cxn>
                <a:cxn ang="0">
                  <a:pos x="0" y="831"/>
                </a:cxn>
                <a:cxn ang="0">
                  <a:pos x="0" y="800"/>
                </a:cxn>
                <a:cxn ang="0">
                  <a:pos x="15" y="785"/>
                </a:cxn>
                <a:cxn ang="0">
                  <a:pos x="243" y="521"/>
                </a:cxn>
                <a:cxn ang="0">
                  <a:pos x="304" y="435"/>
                </a:cxn>
                <a:cxn ang="0">
                  <a:pos x="358" y="350"/>
                </a:cxn>
                <a:cxn ang="0">
                  <a:pos x="373" y="249"/>
                </a:cxn>
                <a:cxn ang="0">
                  <a:pos x="365" y="171"/>
                </a:cxn>
                <a:cxn ang="0">
                  <a:pos x="335" y="109"/>
                </a:cxn>
                <a:cxn ang="0">
                  <a:pos x="281" y="62"/>
                </a:cxn>
                <a:cxn ang="0">
                  <a:pos x="213" y="47"/>
                </a:cxn>
                <a:cxn ang="0">
                  <a:pos x="144" y="62"/>
                </a:cxn>
                <a:cxn ang="0">
                  <a:pos x="91" y="101"/>
                </a:cxn>
                <a:cxn ang="0">
                  <a:pos x="53" y="171"/>
                </a:cxn>
                <a:cxn ang="0">
                  <a:pos x="91" y="171"/>
                </a:cxn>
                <a:cxn ang="0">
                  <a:pos x="106" y="187"/>
                </a:cxn>
                <a:cxn ang="0">
                  <a:pos x="121" y="194"/>
                </a:cxn>
                <a:cxn ang="0">
                  <a:pos x="129" y="218"/>
                </a:cxn>
                <a:cxn ang="0">
                  <a:pos x="129" y="257"/>
                </a:cxn>
                <a:cxn ang="0">
                  <a:pos x="121" y="272"/>
                </a:cxn>
                <a:cxn ang="0">
                  <a:pos x="91" y="288"/>
                </a:cxn>
                <a:cxn ang="0">
                  <a:pos x="83" y="295"/>
                </a:cxn>
                <a:cxn ang="0">
                  <a:pos x="45" y="295"/>
                </a:cxn>
                <a:cxn ang="0">
                  <a:pos x="15" y="264"/>
                </a:cxn>
                <a:cxn ang="0">
                  <a:pos x="7" y="249"/>
                </a:cxn>
                <a:cxn ang="0">
                  <a:pos x="7" y="225"/>
                </a:cxn>
                <a:cxn ang="0">
                  <a:pos x="22" y="148"/>
                </a:cxn>
                <a:cxn ang="0">
                  <a:pos x="68" y="70"/>
                </a:cxn>
                <a:cxn ang="0">
                  <a:pos x="144" y="24"/>
                </a:cxn>
                <a:cxn ang="0">
                  <a:pos x="236" y="0"/>
                </a:cxn>
              </a:cxnLst>
              <a:rect l="0" t="0" r="r" b="b"/>
              <a:pathLst>
                <a:path w="495" h="831">
                  <a:moveTo>
                    <a:pt x="236" y="0"/>
                  </a:moveTo>
                  <a:lnTo>
                    <a:pt x="342" y="16"/>
                  </a:lnTo>
                  <a:lnTo>
                    <a:pt x="418" y="70"/>
                  </a:lnTo>
                  <a:lnTo>
                    <a:pt x="472" y="148"/>
                  </a:lnTo>
                  <a:lnTo>
                    <a:pt x="495" y="241"/>
                  </a:lnTo>
                  <a:lnTo>
                    <a:pt x="487" y="303"/>
                  </a:lnTo>
                  <a:lnTo>
                    <a:pt x="457" y="365"/>
                  </a:lnTo>
                  <a:lnTo>
                    <a:pt x="411" y="435"/>
                  </a:lnTo>
                  <a:lnTo>
                    <a:pt x="335" y="505"/>
                  </a:lnTo>
                  <a:lnTo>
                    <a:pt x="236" y="598"/>
                  </a:lnTo>
                  <a:lnTo>
                    <a:pt x="106" y="722"/>
                  </a:lnTo>
                  <a:lnTo>
                    <a:pt x="411" y="722"/>
                  </a:lnTo>
                  <a:lnTo>
                    <a:pt x="434" y="715"/>
                  </a:lnTo>
                  <a:lnTo>
                    <a:pt x="441" y="715"/>
                  </a:lnTo>
                  <a:lnTo>
                    <a:pt x="449" y="699"/>
                  </a:lnTo>
                  <a:lnTo>
                    <a:pt x="449" y="668"/>
                  </a:lnTo>
                  <a:lnTo>
                    <a:pt x="464" y="606"/>
                  </a:lnTo>
                  <a:lnTo>
                    <a:pt x="495" y="606"/>
                  </a:lnTo>
                  <a:lnTo>
                    <a:pt x="449" y="831"/>
                  </a:lnTo>
                  <a:lnTo>
                    <a:pt x="0" y="831"/>
                  </a:lnTo>
                  <a:lnTo>
                    <a:pt x="0" y="800"/>
                  </a:lnTo>
                  <a:lnTo>
                    <a:pt x="15" y="785"/>
                  </a:lnTo>
                  <a:lnTo>
                    <a:pt x="243" y="521"/>
                  </a:lnTo>
                  <a:lnTo>
                    <a:pt x="304" y="435"/>
                  </a:lnTo>
                  <a:lnTo>
                    <a:pt x="358" y="350"/>
                  </a:lnTo>
                  <a:lnTo>
                    <a:pt x="373" y="249"/>
                  </a:lnTo>
                  <a:lnTo>
                    <a:pt x="365" y="171"/>
                  </a:lnTo>
                  <a:lnTo>
                    <a:pt x="335" y="109"/>
                  </a:lnTo>
                  <a:lnTo>
                    <a:pt x="281" y="62"/>
                  </a:lnTo>
                  <a:lnTo>
                    <a:pt x="213" y="47"/>
                  </a:lnTo>
                  <a:lnTo>
                    <a:pt x="144" y="62"/>
                  </a:lnTo>
                  <a:lnTo>
                    <a:pt x="91" y="101"/>
                  </a:lnTo>
                  <a:lnTo>
                    <a:pt x="53" y="171"/>
                  </a:lnTo>
                  <a:lnTo>
                    <a:pt x="91" y="171"/>
                  </a:lnTo>
                  <a:lnTo>
                    <a:pt x="106" y="187"/>
                  </a:lnTo>
                  <a:lnTo>
                    <a:pt x="121" y="194"/>
                  </a:lnTo>
                  <a:lnTo>
                    <a:pt x="129" y="218"/>
                  </a:lnTo>
                  <a:lnTo>
                    <a:pt x="129" y="257"/>
                  </a:lnTo>
                  <a:lnTo>
                    <a:pt x="121" y="272"/>
                  </a:lnTo>
                  <a:lnTo>
                    <a:pt x="91" y="288"/>
                  </a:lnTo>
                  <a:lnTo>
                    <a:pt x="83" y="295"/>
                  </a:lnTo>
                  <a:lnTo>
                    <a:pt x="45" y="295"/>
                  </a:lnTo>
                  <a:lnTo>
                    <a:pt x="15" y="264"/>
                  </a:lnTo>
                  <a:lnTo>
                    <a:pt x="7" y="249"/>
                  </a:lnTo>
                  <a:lnTo>
                    <a:pt x="7" y="225"/>
                  </a:lnTo>
                  <a:lnTo>
                    <a:pt x="22" y="148"/>
                  </a:lnTo>
                  <a:lnTo>
                    <a:pt x="68" y="70"/>
                  </a:lnTo>
                  <a:lnTo>
                    <a:pt x="144" y="2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03" name="Freeform 979"/>
            <p:cNvSpPr>
              <a:spLocks/>
            </p:cNvSpPr>
            <p:nvPr/>
          </p:nvSpPr>
          <p:spPr bwMode="auto">
            <a:xfrm>
              <a:off x="12956" y="3271"/>
              <a:ext cx="594" cy="295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0"/>
                </a:cxn>
                <a:cxn ang="0">
                  <a:pos x="175" y="140"/>
                </a:cxn>
                <a:cxn ang="0">
                  <a:pos x="312" y="334"/>
                </a:cxn>
                <a:cxn ang="0">
                  <a:pos x="419" y="543"/>
                </a:cxn>
                <a:cxn ang="0">
                  <a:pos x="503" y="769"/>
                </a:cxn>
                <a:cxn ang="0">
                  <a:pos x="556" y="1002"/>
                </a:cxn>
                <a:cxn ang="0">
                  <a:pos x="587" y="1242"/>
                </a:cxn>
                <a:cxn ang="0">
                  <a:pos x="594" y="1483"/>
                </a:cxn>
                <a:cxn ang="0">
                  <a:pos x="587" y="1708"/>
                </a:cxn>
                <a:cxn ang="0">
                  <a:pos x="556" y="1933"/>
                </a:cxn>
                <a:cxn ang="0">
                  <a:pos x="511" y="2159"/>
                </a:cxn>
                <a:cxn ang="0">
                  <a:pos x="442" y="2376"/>
                </a:cxn>
                <a:cxn ang="0">
                  <a:pos x="343" y="2578"/>
                </a:cxn>
                <a:cxn ang="0">
                  <a:pos x="221" y="2772"/>
                </a:cxn>
                <a:cxn ang="0">
                  <a:pos x="61" y="2943"/>
                </a:cxn>
                <a:cxn ang="0">
                  <a:pos x="54" y="2951"/>
                </a:cxn>
                <a:cxn ang="0">
                  <a:pos x="38" y="2959"/>
                </a:cxn>
                <a:cxn ang="0">
                  <a:pos x="8" y="2959"/>
                </a:cxn>
                <a:cxn ang="0">
                  <a:pos x="0" y="2951"/>
                </a:cxn>
                <a:cxn ang="0">
                  <a:pos x="0" y="2943"/>
                </a:cxn>
                <a:cxn ang="0">
                  <a:pos x="8" y="2943"/>
                </a:cxn>
                <a:cxn ang="0">
                  <a:pos x="8" y="2935"/>
                </a:cxn>
                <a:cxn ang="0">
                  <a:pos x="54" y="2889"/>
                </a:cxn>
                <a:cxn ang="0">
                  <a:pos x="107" y="2819"/>
                </a:cxn>
                <a:cxn ang="0">
                  <a:pos x="175" y="2726"/>
                </a:cxn>
                <a:cxn ang="0">
                  <a:pos x="252" y="2609"/>
                </a:cxn>
                <a:cxn ang="0">
                  <a:pos x="351" y="2384"/>
                </a:cxn>
                <a:cxn ang="0">
                  <a:pos x="419" y="2151"/>
                </a:cxn>
                <a:cxn ang="0">
                  <a:pos x="465" y="1918"/>
                </a:cxn>
                <a:cxn ang="0">
                  <a:pos x="488" y="1693"/>
                </a:cxn>
                <a:cxn ang="0">
                  <a:pos x="495" y="1483"/>
                </a:cxn>
                <a:cxn ang="0">
                  <a:pos x="488" y="1204"/>
                </a:cxn>
                <a:cxn ang="0">
                  <a:pos x="450" y="947"/>
                </a:cxn>
                <a:cxn ang="0">
                  <a:pos x="396" y="707"/>
                </a:cxn>
                <a:cxn ang="0">
                  <a:pos x="320" y="489"/>
                </a:cxn>
                <a:cxn ang="0">
                  <a:pos x="213" y="287"/>
                </a:cxn>
                <a:cxn ang="0">
                  <a:pos x="130" y="171"/>
                </a:cxn>
                <a:cxn ang="0">
                  <a:pos x="61" y="85"/>
                </a:cxn>
                <a:cxn ang="0">
                  <a:pos x="8" y="31"/>
                </a:cxn>
                <a:cxn ang="0">
                  <a:pos x="8" y="23"/>
                </a:cxn>
                <a:cxn ang="0">
                  <a:pos x="0" y="23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594" h="2959">
                  <a:moveTo>
                    <a:pt x="8" y="0"/>
                  </a:moveTo>
                  <a:lnTo>
                    <a:pt x="38" y="0"/>
                  </a:lnTo>
                  <a:lnTo>
                    <a:pt x="175" y="140"/>
                  </a:lnTo>
                  <a:lnTo>
                    <a:pt x="312" y="334"/>
                  </a:lnTo>
                  <a:lnTo>
                    <a:pt x="419" y="543"/>
                  </a:lnTo>
                  <a:lnTo>
                    <a:pt x="503" y="769"/>
                  </a:lnTo>
                  <a:lnTo>
                    <a:pt x="556" y="1002"/>
                  </a:lnTo>
                  <a:lnTo>
                    <a:pt x="587" y="1242"/>
                  </a:lnTo>
                  <a:lnTo>
                    <a:pt x="594" y="1483"/>
                  </a:lnTo>
                  <a:lnTo>
                    <a:pt x="587" y="1708"/>
                  </a:lnTo>
                  <a:lnTo>
                    <a:pt x="556" y="1933"/>
                  </a:lnTo>
                  <a:lnTo>
                    <a:pt x="511" y="2159"/>
                  </a:lnTo>
                  <a:lnTo>
                    <a:pt x="442" y="2376"/>
                  </a:lnTo>
                  <a:lnTo>
                    <a:pt x="343" y="2578"/>
                  </a:lnTo>
                  <a:lnTo>
                    <a:pt x="221" y="2772"/>
                  </a:lnTo>
                  <a:lnTo>
                    <a:pt x="61" y="2943"/>
                  </a:lnTo>
                  <a:lnTo>
                    <a:pt x="54" y="2951"/>
                  </a:lnTo>
                  <a:lnTo>
                    <a:pt x="38" y="2959"/>
                  </a:lnTo>
                  <a:lnTo>
                    <a:pt x="8" y="2959"/>
                  </a:lnTo>
                  <a:lnTo>
                    <a:pt x="0" y="2951"/>
                  </a:lnTo>
                  <a:lnTo>
                    <a:pt x="0" y="2943"/>
                  </a:lnTo>
                  <a:lnTo>
                    <a:pt x="8" y="2943"/>
                  </a:lnTo>
                  <a:lnTo>
                    <a:pt x="8" y="2935"/>
                  </a:lnTo>
                  <a:lnTo>
                    <a:pt x="54" y="2889"/>
                  </a:lnTo>
                  <a:lnTo>
                    <a:pt x="107" y="2819"/>
                  </a:lnTo>
                  <a:lnTo>
                    <a:pt x="175" y="2726"/>
                  </a:lnTo>
                  <a:lnTo>
                    <a:pt x="252" y="2609"/>
                  </a:lnTo>
                  <a:lnTo>
                    <a:pt x="351" y="2384"/>
                  </a:lnTo>
                  <a:lnTo>
                    <a:pt x="419" y="2151"/>
                  </a:lnTo>
                  <a:lnTo>
                    <a:pt x="465" y="1918"/>
                  </a:lnTo>
                  <a:lnTo>
                    <a:pt x="488" y="1693"/>
                  </a:lnTo>
                  <a:lnTo>
                    <a:pt x="495" y="1483"/>
                  </a:lnTo>
                  <a:lnTo>
                    <a:pt x="488" y="1204"/>
                  </a:lnTo>
                  <a:lnTo>
                    <a:pt x="450" y="947"/>
                  </a:lnTo>
                  <a:lnTo>
                    <a:pt x="396" y="707"/>
                  </a:lnTo>
                  <a:lnTo>
                    <a:pt x="320" y="489"/>
                  </a:lnTo>
                  <a:lnTo>
                    <a:pt x="213" y="287"/>
                  </a:lnTo>
                  <a:lnTo>
                    <a:pt x="130" y="171"/>
                  </a:lnTo>
                  <a:lnTo>
                    <a:pt x="61" y="85"/>
                  </a:lnTo>
                  <a:lnTo>
                    <a:pt x="8" y="31"/>
                  </a:lnTo>
                  <a:lnTo>
                    <a:pt x="8" y="23"/>
                  </a:lnTo>
                  <a:lnTo>
                    <a:pt x="0" y="23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04" name="Freeform 980"/>
            <p:cNvSpPr>
              <a:spLocks/>
            </p:cNvSpPr>
            <p:nvPr/>
          </p:nvSpPr>
          <p:spPr bwMode="auto">
            <a:xfrm>
              <a:off x="14114" y="4684"/>
              <a:ext cx="122" cy="12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76" y="0"/>
                </a:cxn>
                <a:cxn ang="0">
                  <a:pos x="99" y="8"/>
                </a:cxn>
                <a:cxn ang="0">
                  <a:pos x="106" y="23"/>
                </a:cxn>
                <a:cxn ang="0">
                  <a:pos x="122" y="39"/>
                </a:cxn>
                <a:cxn ang="0">
                  <a:pos x="122" y="78"/>
                </a:cxn>
                <a:cxn ang="0">
                  <a:pos x="114" y="101"/>
                </a:cxn>
                <a:cxn ang="0">
                  <a:pos x="99" y="109"/>
                </a:cxn>
                <a:cxn ang="0">
                  <a:pos x="84" y="124"/>
                </a:cxn>
                <a:cxn ang="0">
                  <a:pos x="46" y="124"/>
                </a:cxn>
                <a:cxn ang="0">
                  <a:pos x="23" y="117"/>
                </a:cxn>
                <a:cxn ang="0">
                  <a:pos x="15" y="101"/>
                </a:cxn>
                <a:cxn ang="0">
                  <a:pos x="0" y="86"/>
                </a:cxn>
                <a:cxn ang="0">
                  <a:pos x="0" y="47"/>
                </a:cxn>
                <a:cxn ang="0">
                  <a:pos x="7" y="23"/>
                </a:cxn>
                <a:cxn ang="0">
                  <a:pos x="23" y="16"/>
                </a:cxn>
                <a:cxn ang="0">
                  <a:pos x="38" y="0"/>
                </a:cxn>
              </a:cxnLst>
              <a:rect l="0" t="0" r="r" b="b"/>
              <a:pathLst>
                <a:path w="122" h="124">
                  <a:moveTo>
                    <a:pt x="38" y="0"/>
                  </a:moveTo>
                  <a:lnTo>
                    <a:pt x="76" y="0"/>
                  </a:lnTo>
                  <a:lnTo>
                    <a:pt x="99" y="8"/>
                  </a:lnTo>
                  <a:lnTo>
                    <a:pt x="106" y="23"/>
                  </a:lnTo>
                  <a:lnTo>
                    <a:pt x="122" y="39"/>
                  </a:lnTo>
                  <a:lnTo>
                    <a:pt x="122" y="78"/>
                  </a:lnTo>
                  <a:lnTo>
                    <a:pt x="114" y="101"/>
                  </a:lnTo>
                  <a:lnTo>
                    <a:pt x="99" y="109"/>
                  </a:lnTo>
                  <a:lnTo>
                    <a:pt x="84" y="124"/>
                  </a:lnTo>
                  <a:lnTo>
                    <a:pt x="46" y="124"/>
                  </a:lnTo>
                  <a:lnTo>
                    <a:pt x="23" y="117"/>
                  </a:lnTo>
                  <a:lnTo>
                    <a:pt x="15" y="101"/>
                  </a:lnTo>
                  <a:lnTo>
                    <a:pt x="0" y="86"/>
                  </a:lnTo>
                  <a:lnTo>
                    <a:pt x="0" y="47"/>
                  </a:lnTo>
                  <a:lnTo>
                    <a:pt x="7" y="23"/>
                  </a:lnTo>
                  <a:lnTo>
                    <a:pt x="23" y="1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05" name="Freeform 981"/>
            <p:cNvSpPr>
              <a:spLocks/>
            </p:cNvSpPr>
            <p:nvPr/>
          </p:nvSpPr>
          <p:spPr bwMode="auto">
            <a:xfrm>
              <a:off x="15759" y="1958"/>
              <a:ext cx="411" cy="179"/>
            </a:xfrm>
            <a:custGeom>
              <a:avLst/>
              <a:gdLst/>
              <a:ahLst/>
              <a:cxnLst>
                <a:cxn ang="0">
                  <a:pos x="327" y="0"/>
                </a:cxn>
                <a:cxn ang="0">
                  <a:pos x="350" y="0"/>
                </a:cxn>
                <a:cxn ang="0">
                  <a:pos x="358" y="8"/>
                </a:cxn>
                <a:cxn ang="0">
                  <a:pos x="358" y="24"/>
                </a:cxn>
                <a:cxn ang="0">
                  <a:pos x="365" y="39"/>
                </a:cxn>
                <a:cxn ang="0">
                  <a:pos x="381" y="47"/>
                </a:cxn>
                <a:cxn ang="0">
                  <a:pos x="403" y="70"/>
                </a:cxn>
                <a:cxn ang="0">
                  <a:pos x="411" y="86"/>
                </a:cxn>
                <a:cxn ang="0">
                  <a:pos x="411" y="94"/>
                </a:cxn>
                <a:cxn ang="0">
                  <a:pos x="403" y="101"/>
                </a:cxn>
                <a:cxn ang="0">
                  <a:pos x="396" y="101"/>
                </a:cxn>
                <a:cxn ang="0">
                  <a:pos x="388" y="109"/>
                </a:cxn>
                <a:cxn ang="0">
                  <a:pos x="343" y="140"/>
                </a:cxn>
                <a:cxn ang="0">
                  <a:pos x="312" y="171"/>
                </a:cxn>
                <a:cxn ang="0">
                  <a:pos x="297" y="179"/>
                </a:cxn>
                <a:cxn ang="0">
                  <a:pos x="282" y="179"/>
                </a:cxn>
                <a:cxn ang="0">
                  <a:pos x="274" y="171"/>
                </a:cxn>
                <a:cxn ang="0">
                  <a:pos x="274" y="156"/>
                </a:cxn>
                <a:cxn ang="0">
                  <a:pos x="282" y="140"/>
                </a:cxn>
                <a:cxn ang="0">
                  <a:pos x="312" y="109"/>
                </a:cxn>
                <a:cxn ang="0">
                  <a:pos x="30" y="117"/>
                </a:cxn>
                <a:cxn ang="0">
                  <a:pos x="15" y="117"/>
                </a:cxn>
                <a:cxn ang="0">
                  <a:pos x="0" y="101"/>
                </a:cxn>
                <a:cxn ang="0">
                  <a:pos x="0" y="78"/>
                </a:cxn>
                <a:cxn ang="0">
                  <a:pos x="7" y="70"/>
                </a:cxn>
                <a:cxn ang="0">
                  <a:pos x="335" y="70"/>
                </a:cxn>
                <a:cxn ang="0">
                  <a:pos x="327" y="63"/>
                </a:cxn>
                <a:cxn ang="0">
                  <a:pos x="320" y="47"/>
                </a:cxn>
                <a:cxn ang="0">
                  <a:pos x="312" y="39"/>
                </a:cxn>
                <a:cxn ang="0">
                  <a:pos x="312" y="16"/>
                </a:cxn>
                <a:cxn ang="0">
                  <a:pos x="327" y="0"/>
                </a:cxn>
              </a:cxnLst>
              <a:rect l="0" t="0" r="r" b="b"/>
              <a:pathLst>
                <a:path w="411" h="179">
                  <a:moveTo>
                    <a:pt x="327" y="0"/>
                  </a:moveTo>
                  <a:lnTo>
                    <a:pt x="350" y="0"/>
                  </a:lnTo>
                  <a:lnTo>
                    <a:pt x="358" y="8"/>
                  </a:lnTo>
                  <a:lnTo>
                    <a:pt x="358" y="24"/>
                  </a:lnTo>
                  <a:lnTo>
                    <a:pt x="365" y="39"/>
                  </a:lnTo>
                  <a:lnTo>
                    <a:pt x="381" y="47"/>
                  </a:lnTo>
                  <a:lnTo>
                    <a:pt x="403" y="70"/>
                  </a:lnTo>
                  <a:lnTo>
                    <a:pt x="411" y="86"/>
                  </a:lnTo>
                  <a:lnTo>
                    <a:pt x="411" y="94"/>
                  </a:lnTo>
                  <a:lnTo>
                    <a:pt x="403" y="101"/>
                  </a:lnTo>
                  <a:lnTo>
                    <a:pt x="396" y="101"/>
                  </a:lnTo>
                  <a:lnTo>
                    <a:pt x="388" y="109"/>
                  </a:lnTo>
                  <a:lnTo>
                    <a:pt x="343" y="140"/>
                  </a:lnTo>
                  <a:lnTo>
                    <a:pt x="312" y="171"/>
                  </a:lnTo>
                  <a:lnTo>
                    <a:pt x="297" y="179"/>
                  </a:lnTo>
                  <a:lnTo>
                    <a:pt x="282" y="179"/>
                  </a:lnTo>
                  <a:lnTo>
                    <a:pt x="274" y="171"/>
                  </a:lnTo>
                  <a:lnTo>
                    <a:pt x="274" y="156"/>
                  </a:lnTo>
                  <a:lnTo>
                    <a:pt x="282" y="140"/>
                  </a:lnTo>
                  <a:lnTo>
                    <a:pt x="312" y="109"/>
                  </a:lnTo>
                  <a:lnTo>
                    <a:pt x="30" y="117"/>
                  </a:lnTo>
                  <a:lnTo>
                    <a:pt x="15" y="117"/>
                  </a:lnTo>
                  <a:lnTo>
                    <a:pt x="0" y="101"/>
                  </a:lnTo>
                  <a:lnTo>
                    <a:pt x="0" y="78"/>
                  </a:lnTo>
                  <a:lnTo>
                    <a:pt x="7" y="70"/>
                  </a:lnTo>
                  <a:lnTo>
                    <a:pt x="335" y="70"/>
                  </a:lnTo>
                  <a:lnTo>
                    <a:pt x="327" y="63"/>
                  </a:lnTo>
                  <a:lnTo>
                    <a:pt x="320" y="47"/>
                  </a:lnTo>
                  <a:lnTo>
                    <a:pt x="312" y="39"/>
                  </a:lnTo>
                  <a:lnTo>
                    <a:pt x="312" y="16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06" name="Freeform 982"/>
            <p:cNvSpPr>
              <a:spLocks/>
            </p:cNvSpPr>
            <p:nvPr/>
          </p:nvSpPr>
          <p:spPr bwMode="auto">
            <a:xfrm>
              <a:off x="15766" y="2223"/>
              <a:ext cx="412" cy="621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206" y="31"/>
                </a:cxn>
                <a:cxn ang="0">
                  <a:pos x="130" y="357"/>
                </a:cxn>
                <a:cxn ang="0">
                  <a:pos x="206" y="295"/>
                </a:cxn>
                <a:cxn ang="0">
                  <a:pos x="343" y="217"/>
                </a:cxn>
                <a:cxn ang="0">
                  <a:pos x="389" y="232"/>
                </a:cxn>
                <a:cxn ang="0">
                  <a:pos x="412" y="264"/>
                </a:cxn>
                <a:cxn ang="0">
                  <a:pos x="404" y="318"/>
                </a:cxn>
                <a:cxn ang="0">
                  <a:pos x="381" y="333"/>
                </a:cxn>
                <a:cxn ang="0">
                  <a:pos x="351" y="326"/>
                </a:cxn>
                <a:cxn ang="0">
                  <a:pos x="336" y="302"/>
                </a:cxn>
                <a:cxn ang="0">
                  <a:pos x="343" y="287"/>
                </a:cxn>
                <a:cxn ang="0">
                  <a:pos x="358" y="264"/>
                </a:cxn>
                <a:cxn ang="0">
                  <a:pos x="374" y="248"/>
                </a:cxn>
                <a:cxn ang="0">
                  <a:pos x="305" y="264"/>
                </a:cxn>
                <a:cxn ang="0">
                  <a:pos x="221" y="333"/>
                </a:cxn>
                <a:cxn ang="0">
                  <a:pos x="191" y="357"/>
                </a:cxn>
                <a:cxn ang="0">
                  <a:pos x="153" y="388"/>
                </a:cxn>
                <a:cxn ang="0">
                  <a:pos x="252" y="419"/>
                </a:cxn>
                <a:cxn ang="0">
                  <a:pos x="290" y="481"/>
                </a:cxn>
                <a:cxn ang="0">
                  <a:pos x="282" y="504"/>
                </a:cxn>
                <a:cxn ang="0">
                  <a:pos x="275" y="559"/>
                </a:cxn>
                <a:cxn ang="0">
                  <a:pos x="290" y="582"/>
                </a:cxn>
                <a:cxn ang="0">
                  <a:pos x="328" y="582"/>
                </a:cxn>
                <a:cxn ang="0">
                  <a:pos x="358" y="551"/>
                </a:cxn>
                <a:cxn ang="0">
                  <a:pos x="381" y="489"/>
                </a:cxn>
                <a:cxn ang="0">
                  <a:pos x="389" y="465"/>
                </a:cxn>
                <a:cxn ang="0">
                  <a:pos x="412" y="489"/>
                </a:cxn>
                <a:cxn ang="0">
                  <a:pos x="381" y="559"/>
                </a:cxn>
                <a:cxn ang="0">
                  <a:pos x="305" y="605"/>
                </a:cxn>
                <a:cxn ang="0">
                  <a:pos x="259" y="597"/>
                </a:cxn>
                <a:cxn ang="0">
                  <a:pos x="214" y="458"/>
                </a:cxn>
                <a:cxn ang="0">
                  <a:pos x="183" y="434"/>
                </a:cxn>
                <a:cxn ang="0">
                  <a:pos x="138" y="419"/>
                </a:cxn>
                <a:cxn ang="0">
                  <a:pos x="99" y="434"/>
                </a:cxn>
                <a:cxn ang="0">
                  <a:pos x="77" y="566"/>
                </a:cxn>
                <a:cxn ang="0">
                  <a:pos x="46" y="621"/>
                </a:cxn>
                <a:cxn ang="0">
                  <a:pos x="8" y="613"/>
                </a:cxn>
                <a:cxn ang="0">
                  <a:pos x="0" y="574"/>
                </a:cxn>
                <a:cxn ang="0">
                  <a:pos x="130" y="77"/>
                </a:cxn>
                <a:cxn ang="0">
                  <a:pos x="122" y="46"/>
                </a:cxn>
                <a:cxn ang="0">
                  <a:pos x="69" y="38"/>
                </a:cxn>
                <a:cxn ang="0">
                  <a:pos x="77" y="7"/>
                </a:cxn>
                <a:cxn ang="0">
                  <a:pos x="153" y="0"/>
                </a:cxn>
              </a:cxnLst>
              <a:rect l="0" t="0" r="r" b="b"/>
              <a:pathLst>
                <a:path w="412" h="621">
                  <a:moveTo>
                    <a:pt x="153" y="0"/>
                  </a:moveTo>
                  <a:lnTo>
                    <a:pt x="198" y="0"/>
                  </a:lnTo>
                  <a:lnTo>
                    <a:pt x="206" y="7"/>
                  </a:lnTo>
                  <a:lnTo>
                    <a:pt x="206" y="31"/>
                  </a:lnTo>
                  <a:lnTo>
                    <a:pt x="107" y="372"/>
                  </a:lnTo>
                  <a:lnTo>
                    <a:pt x="130" y="357"/>
                  </a:lnTo>
                  <a:lnTo>
                    <a:pt x="160" y="341"/>
                  </a:lnTo>
                  <a:lnTo>
                    <a:pt x="206" y="295"/>
                  </a:lnTo>
                  <a:lnTo>
                    <a:pt x="275" y="240"/>
                  </a:lnTo>
                  <a:lnTo>
                    <a:pt x="343" y="217"/>
                  </a:lnTo>
                  <a:lnTo>
                    <a:pt x="366" y="217"/>
                  </a:lnTo>
                  <a:lnTo>
                    <a:pt x="389" y="232"/>
                  </a:lnTo>
                  <a:lnTo>
                    <a:pt x="404" y="240"/>
                  </a:lnTo>
                  <a:lnTo>
                    <a:pt x="412" y="264"/>
                  </a:lnTo>
                  <a:lnTo>
                    <a:pt x="412" y="302"/>
                  </a:lnTo>
                  <a:lnTo>
                    <a:pt x="404" y="318"/>
                  </a:lnTo>
                  <a:lnTo>
                    <a:pt x="389" y="326"/>
                  </a:lnTo>
                  <a:lnTo>
                    <a:pt x="381" y="333"/>
                  </a:lnTo>
                  <a:lnTo>
                    <a:pt x="366" y="333"/>
                  </a:lnTo>
                  <a:lnTo>
                    <a:pt x="351" y="326"/>
                  </a:lnTo>
                  <a:lnTo>
                    <a:pt x="343" y="318"/>
                  </a:lnTo>
                  <a:lnTo>
                    <a:pt x="336" y="302"/>
                  </a:lnTo>
                  <a:lnTo>
                    <a:pt x="336" y="295"/>
                  </a:lnTo>
                  <a:lnTo>
                    <a:pt x="343" y="287"/>
                  </a:lnTo>
                  <a:lnTo>
                    <a:pt x="351" y="271"/>
                  </a:lnTo>
                  <a:lnTo>
                    <a:pt x="358" y="264"/>
                  </a:lnTo>
                  <a:lnTo>
                    <a:pt x="381" y="256"/>
                  </a:lnTo>
                  <a:lnTo>
                    <a:pt x="374" y="248"/>
                  </a:lnTo>
                  <a:lnTo>
                    <a:pt x="351" y="248"/>
                  </a:lnTo>
                  <a:lnTo>
                    <a:pt x="305" y="264"/>
                  </a:lnTo>
                  <a:lnTo>
                    <a:pt x="267" y="295"/>
                  </a:lnTo>
                  <a:lnTo>
                    <a:pt x="221" y="333"/>
                  </a:lnTo>
                  <a:lnTo>
                    <a:pt x="206" y="341"/>
                  </a:lnTo>
                  <a:lnTo>
                    <a:pt x="191" y="357"/>
                  </a:lnTo>
                  <a:lnTo>
                    <a:pt x="168" y="372"/>
                  </a:lnTo>
                  <a:lnTo>
                    <a:pt x="153" y="388"/>
                  </a:lnTo>
                  <a:lnTo>
                    <a:pt x="214" y="403"/>
                  </a:lnTo>
                  <a:lnTo>
                    <a:pt x="252" y="419"/>
                  </a:lnTo>
                  <a:lnTo>
                    <a:pt x="282" y="442"/>
                  </a:lnTo>
                  <a:lnTo>
                    <a:pt x="290" y="481"/>
                  </a:lnTo>
                  <a:lnTo>
                    <a:pt x="290" y="497"/>
                  </a:lnTo>
                  <a:lnTo>
                    <a:pt x="282" y="504"/>
                  </a:lnTo>
                  <a:lnTo>
                    <a:pt x="275" y="520"/>
                  </a:lnTo>
                  <a:lnTo>
                    <a:pt x="275" y="559"/>
                  </a:lnTo>
                  <a:lnTo>
                    <a:pt x="282" y="574"/>
                  </a:lnTo>
                  <a:lnTo>
                    <a:pt x="290" y="582"/>
                  </a:lnTo>
                  <a:lnTo>
                    <a:pt x="305" y="590"/>
                  </a:lnTo>
                  <a:lnTo>
                    <a:pt x="328" y="582"/>
                  </a:lnTo>
                  <a:lnTo>
                    <a:pt x="343" y="574"/>
                  </a:lnTo>
                  <a:lnTo>
                    <a:pt x="358" y="551"/>
                  </a:lnTo>
                  <a:lnTo>
                    <a:pt x="366" y="535"/>
                  </a:lnTo>
                  <a:lnTo>
                    <a:pt x="381" y="489"/>
                  </a:lnTo>
                  <a:lnTo>
                    <a:pt x="381" y="473"/>
                  </a:lnTo>
                  <a:lnTo>
                    <a:pt x="389" y="465"/>
                  </a:lnTo>
                  <a:lnTo>
                    <a:pt x="412" y="465"/>
                  </a:lnTo>
                  <a:lnTo>
                    <a:pt x="412" y="489"/>
                  </a:lnTo>
                  <a:lnTo>
                    <a:pt x="396" y="520"/>
                  </a:lnTo>
                  <a:lnTo>
                    <a:pt x="381" y="559"/>
                  </a:lnTo>
                  <a:lnTo>
                    <a:pt x="351" y="590"/>
                  </a:lnTo>
                  <a:lnTo>
                    <a:pt x="305" y="605"/>
                  </a:lnTo>
                  <a:lnTo>
                    <a:pt x="282" y="605"/>
                  </a:lnTo>
                  <a:lnTo>
                    <a:pt x="259" y="597"/>
                  </a:lnTo>
                  <a:lnTo>
                    <a:pt x="214" y="551"/>
                  </a:lnTo>
                  <a:lnTo>
                    <a:pt x="214" y="458"/>
                  </a:lnTo>
                  <a:lnTo>
                    <a:pt x="198" y="442"/>
                  </a:lnTo>
                  <a:lnTo>
                    <a:pt x="183" y="434"/>
                  </a:lnTo>
                  <a:lnTo>
                    <a:pt x="160" y="419"/>
                  </a:lnTo>
                  <a:lnTo>
                    <a:pt x="138" y="419"/>
                  </a:lnTo>
                  <a:lnTo>
                    <a:pt x="107" y="411"/>
                  </a:lnTo>
                  <a:lnTo>
                    <a:pt x="99" y="434"/>
                  </a:lnTo>
                  <a:lnTo>
                    <a:pt x="84" y="528"/>
                  </a:lnTo>
                  <a:lnTo>
                    <a:pt x="77" y="566"/>
                  </a:lnTo>
                  <a:lnTo>
                    <a:pt x="54" y="613"/>
                  </a:lnTo>
                  <a:lnTo>
                    <a:pt x="46" y="621"/>
                  </a:lnTo>
                  <a:lnTo>
                    <a:pt x="16" y="621"/>
                  </a:lnTo>
                  <a:lnTo>
                    <a:pt x="8" y="613"/>
                  </a:lnTo>
                  <a:lnTo>
                    <a:pt x="0" y="597"/>
                  </a:lnTo>
                  <a:lnTo>
                    <a:pt x="0" y="574"/>
                  </a:lnTo>
                  <a:lnTo>
                    <a:pt x="8" y="566"/>
                  </a:lnTo>
                  <a:lnTo>
                    <a:pt x="130" y="77"/>
                  </a:lnTo>
                  <a:lnTo>
                    <a:pt x="130" y="54"/>
                  </a:lnTo>
                  <a:lnTo>
                    <a:pt x="122" y="46"/>
                  </a:lnTo>
                  <a:lnTo>
                    <a:pt x="77" y="46"/>
                  </a:lnTo>
                  <a:lnTo>
                    <a:pt x="69" y="38"/>
                  </a:lnTo>
                  <a:lnTo>
                    <a:pt x="69" y="15"/>
                  </a:lnTo>
                  <a:lnTo>
                    <a:pt x="77" y="7"/>
                  </a:lnTo>
                  <a:lnTo>
                    <a:pt x="130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07" name="Freeform 983"/>
            <p:cNvSpPr>
              <a:spLocks/>
            </p:cNvSpPr>
            <p:nvPr/>
          </p:nvSpPr>
          <p:spPr bwMode="auto">
            <a:xfrm>
              <a:off x="17579" y="1958"/>
              <a:ext cx="411" cy="179"/>
            </a:xfrm>
            <a:custGeom>
              <a:avLst/>
              <a:gdLst/>
              <a:ahLst/>
              <a:cxnLst>
                <a:cxn ang="0">
                  <a:pos x="327" y="0"/>
                </a:cxn>
                <a:cxn ang="0">
                  <a:pos x="350" y="0"/>
                </a:cxn>
                <a:cxn ang="0">
                  <a:pos x="358" y="8"/>
                </a:cxn>
                <a:cxn ang="0">
                  <a:pos x="358" y="24"/>
                </a:cxn>
                <a:cxn ang="0">
                  <a:pos x="365" y="39"/>
                </a:cxn>
                <a:cxn ang="0">
                  <a:pos x="381" y="47"/>
                </a:cxn>
                <a:cxn ang="0">
                  <a:pos x="404" y="70"/>
                </a:cxn>
                <a:cxn ang="0">
                  <a:pos x="411" y="86"/>
                </a:cxn>
                <a:cxn ang="0">
                  <a:pos x="411" y="94"/>
                </a:cxn>
                <a:cxn ang="0">
                  <a:pos x="404" y="101"/>
                </a:cxn>
                <a:cxn ang="0">
                  <a:pos x="396" y="101"/>
                </a:cxn>
                <a:cxn ang="0">
                  <a:pos x="388" y="109"/>
                </a:cxn>
                <a:cxn ang="0">
                  <a:pos x="343" y="140"/>
                </a:cxn>
                <a:cxn ang="0">
                  <a:pos x="312" y="171"/>
                </a:cxn>
                <a:cxn ang="0">
                  <a:pos x="297" y="179"/>
                </a:cxn>
                <a:cxn ang="0">
                  <a:pos x="282" y="179"/>
                </a:cxn>
                <a:cxn ang="0">
                  <a:pos x="274" y="171"/>
                </a:cxn>
                <a:cxn ang="0">
                  <a:pos x="274" y="156"/>
                </a:cxn>
                <a:cxn ang="0">
                  <a:pos x="282" y="140"/>
                </a:cxn>
                <a:cxn ang="0">
                  <a:pos x="312" y="109"/>
                </a:cxn>
                <a:cxn ang="0">
                  <a:pos x="30" y="117"/>
                </a:cxn>
                <a:cxn ang="0">
                  <a:pos x="15" y="117"/>
                </a:cxn>
                <a:cxn ang="0">
                  <a:pos x="0" y="101"/>
                </a:cxn>
                <a:cxn ang="0">
                  <a:pos x="0" y="78"/>
                </a:cxn>
                <a:cxn ang="0">
                  <a:pos x="8" y="70"/>
                </a:cxn>
                <a:cxn ang="0">
                  <a:pos x="335" y="70"/>
                </a:cxn>
                <a:cxn ang="0">
                  <a:pos x="327" y="63"/>
                </a:cxn>
                <a:cxn ang="0">
                  <a:pos x="320" y="47"/>
                </a:cxn>
                <a:cxn ang="0">
                  <a:pos x="312" y="39"/>
                </a:cxn>
                <a:cxn ang="0">
                  <a:pos x="312" y="16"/>
                </a:cxn>
                <a:cxn ang="0">
                  <a:pos x="327" y="0"/>
                </a:cxn>
              </a:cxnLst>
              <a:rect l="0" t="0" r="r" b="b"/>
              <a:pathLst>
                <a:path w="411" h="179">
                  <a:moveTo>
                    <a:pt x="327" y="0"/>
                  </a:moveTo>
                  <a:lnTo>
                    <a:pt x="350" y="0"/>
                  </a:lnTo>
                  <a:lnTo>
                    <a:pt x="358" y="8"/>
                  </a:lnTo>
                  <a:lnTo>
                    <a:pt x="358" y="24"/>
                  </a:lnTo>
                  <a:lnTo>
                    <a:pt x="365" y="39"/>
                  </a:lnTo>
                  <a:lnTo>
                    <a:pt x="381" y="47"/>
                  </a:lnTo>
                  <a:lnTo>
                    <a:pt x="404" y="70"/>
                  </a:lnTo>
                  <a:lnTo>
                    <a:pt x="411" y="86"/>
                  </a:lnTo>
                  <a:lnTo>
                    <a:pt x="411" y="94"/>
                  </a:lnTo>
                  <a:lnTo>
                    <a:pt x="404" y="101"/>
                  </a:lnTo>
                  <a:lnTo>
                    <a:pt x="396" y="101"/>
                  </a:lnTo>
                  <a:lnTo>
                    <a:pt x="388" y="109"/>
                  </a:lnTo>
                  <a:lnTo>
                    <a:pt x="343" y="140"/>
                  </a:lnTo>
                  <a:lnTo>
                    <a:pt x="312" y="171"/>
                  </a:lnTo>
                  <a:lnTo>
                    <a:pt x="297" y="179"/>
                  </a:lnTo>
                  <a:lnTo>
                    <a:pt x="282" y="179"/>
                  </a:lnTo>
                  <a:lnTo>
                    <a:pt x="274" y="171"/>
                  </a:lnTo>
                  <a:lnTo>
                    <a:pt x="274" y="156"/>
                  </a:lnTo>
                  <a:lnTo>
                    <a:pt x="282" y="140"/>
                  </a:lnTo>
                  <a:lnTo>
                    <a:pt x="312" y="109"/>
                  </a:lnTo>
                  <a:lnTo>
                    <a:pt x="30" y="117"/>
                  </a:lnTo>
                  <a:lnTo>
                    <a:pt x="15" y="117"/>
                  </a:lnTo>
                  <a:lnTo>
                    <a:pt x="0" y="101"/>
                  </a:lnTo>
                  <a:lnTo>
                    <a:pt x="0" y="78"/>
                  </a:lnTo>
                  <a:lnTo>
                    <a:pt x="8" y="70"/>
                  </a:lnTo>
                  <a:lnTo>
                    <a:pt x="335" y="70"/>
                  </a:lnTo>
                  <a:lnTo>
                    <a:pt x="327" y="63"/>
                  </a:lnTo>
                  <a:lnTo>
                    <a:pt x="320" y="47"/>
                  </a:lnTo>
                  <a:lnTo>
                    <a:pt x="312" y="39"/>
                  </a:lnTo>
                  <a:lnTo>
                    <a:pt x="312" y="16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08" name="Freeform 984"/>
            <p:cNvSpPr>
              <a:spLocks/>
            </p:cNvSpPr>
            <p:nvPr/>
          </p:nvSpPr>
          <p:spPr bwMode="auto">
            <a:xfrm>
              <a:off x="17465" y="2223"/>
              <a:ext cx="411" cy="621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205" y="31"/>
                </a:cxn>
                <a:cxn ang="0">
                  <a:pos x="129" y="357"/>
                </a:cxn>
                <a:cxn ang="0">
                  <a:pos x="205" y="295"/>
                </a:cxn>
                <a:cxn ang="0">
                  <a:pos x="342" y="217"/>
                </a:cxn>
                <a:cxn ang="0">
                  <a:pos x="388" y="232"/>
                </a:cxn>
                <a:cxn ang="0">
                  <a:pos x="411" y="264"/>
                </a:cxn>
                <a:cxn ang="0">
                  <a:pos x="403" y="318"/>
                </a:cxn>
                <a:cxn ang="0">
                  <a:pos x="380" y="333"/>
                </a:cxn>
                <a:cxn ang="0">
                  <a:pos x="350" y="326"/>
                </a:cxn>
                <a:cxn ang="0">
                  <a:pos x="335" y="302"/>
                </a:cxn>
                <a:cxn ang="0">
                  <a:pos x="342" y="287"/>
                </a:cxn>
                <a:cxn ang="0">
                  <a:pos x="358" y="264"/>
                </a:cxn>
                <a:cxn ang="0">
                  <a:pos x="373" y="248"/>
                </a:cxn>
                <a:cxn ang="0">
                  <a:pos x="304" y="264"/>
                </a:cxn>
                <a:cxn ang="0">
                  <a:pos x="221" y="333"/>
                </a:cxn>
                <a:cxn ang="0">
                  <a:pos x="190" y="357"/>
                </a:cxn>
                <a:cxn ang="0">
                  <a:pos x="152" y="388"/>
                </a:cxn>
                <a:cxn ang="0">
                  <a:pos x="251" y="419"/>
                </a:cxn>
                <a:cxn ang="0">
                  <a:pos x="289" y="481"/>
                </a:cxn>
                <a:cxn ang="0">
                  <a:pos x="281" y="504"/>
                </a:cxn>
                <a:cxn ang="0">
                  <a:pos x="274" y="559"/>
                </a:cxn>
                <a:cxn ang="0">
                  <a:pos x="289" y="582"/>
                </a:cxn>
                <a:cxn ang="0">
                  <a:pos x="327" y="582"/>
                </a:cxn>
                <a:cxn ang="0">
                  <a:pos x="358" y="551"/>
                </a:cxn>
                <a:cxn ang="0">
                  <a:pos x="380" y="489"/>
                </a:cxn>
                <a:cxn ang="0">
                  <a:pos x="388" y="465"/>
                </a:cxn>
                <a:cxn ang="0">
                  <a:pos x="411" y="489"/>
                </a:cxn>
                <a:cxn ang="0">
                  <a:pos x="380" y="559"/>
                </a:cxn>
                <a:cxn ang="0">
                  <a:pos x="304" y="605"/>
                </a:cxn>
                <a:cxn ang="0">
                  <a:pos x="259" y="597"/>
                </a:cxn>
                <a:cxn ang="0">
                  <a:pos x="213" y="458"/>
                </a:cxn>
                <a:cxn ang="0">
                  <a:pos x="182" y="434"/>
                </a:cxn>
                <a:cxn ang="0">
                  <a:pos x="137" y="419"/>
                </a:cxn>
                <a:cxn ang="0">
                  <a:pos x="99" y="434"/>
                </a:cxn>
                <a:cxn ang="0">
                  <a:pos x="76" y="566"/>
                </a:cxn>
                <a:cxn ang="0">
                  <a:pos x="45" y="621"/>
                </a:cxn>
                <a:cxn ang="0">
                  <a:pos x="7" y="613"/>
                </a:cxn>
                <a:cxn ang="0">
                  <a:pos x="0" y="574"/>
                </a:cxn>
                <a:cxn ang="0">
                  <a:pos x="129" y="77"/>
                </a:cxn>
                <a:cxn ang="0">
                  <a:pos x="122" y="46"/>
                </a:cxn>
                <a:cxn ang="0">
                  <a:pos x="68" y="38"/>
                </a:cxn>
                <a:cxn ang="0">
                  <a:pos x="76" y="7"/>
                </a:cxn>
                <a:cxn ang="0">
                  <a:pos x="152" y="0"/>
                </a:cxn>
              </a:cxnLst>
              <a:rect l="0" t="0" r="r" b="b"/>
              <a:pathLst>
                <a:path w="411" h="621">
                  <a:moveTo>
                    <a:pt x="152" y="0"/>
                  </a:moveTo>
                  <a:lnTo>
                    <a:pt x="198" y="0"/>
                  </a:lnTo>
                  <a:lnTo>
                    <a:pt x="205" y="7"/>
                  </a:lnTo>
                  <a:lnTo>
                    <a:pt x="205" y="31"/>
                  </a:lnTo>
                  <a:lnTo>
                    <a:pt x="106" y="372"/>
                  </a:lnTo>
                  <a:lnTo>
                    <a:pt x="129" y="357"/>
                  </a:lnTo>
                  <a:lnTo>
                    <a:pt x="160" y="341"/>
                  </a:lnTo>
                  <a:lnTo>
                    <a:pt x="205" y="295"/>
                  </a:lnTo>
                  <a:lnTo>
                    <a:pt x="274" y="240"/>
                  </a:lnTo>
                  <a:lnTo>
                    <a:pt x="342" y="217"/>
                  </a:lnTo>
                  <a:lnTo>
                    <a:pt x="365" y="217"/>
                  </a:lnTo>
                  <a:lnTo>
                    <a:pt x="388" y="232"/>
                  </a:lnTo>
                  <a:lnTo>
                    <a:pt x="403" y="240"/>
                  </a:lnTo>
                  <a:lnTo>
                    <a:pt x="411" y="264"/>
                  </a:lnTo>
                  <a:lnTo>
                    <a:pt x="411" y="302"/>
                  </a:lnTo>
                  <a:lnTo>
                    <a:pt x="403" y="318"/>
                  </a:lnTo>
                  <a:lnTo>
                    <a:pt x="388" y="326"/>
                  </a:lnTo>
                  <a:lnTo>
                    <a:pt x="380" y="333"/>
                  </a:lnTo>
                  <a:lnTo>
                    <a:pt x="365" y="333"/>
                  </a:lnTo>
                  <a:lnTo>
                    <a:pt x="350" y="326"/>
                  </a:lnTo>
                  <a:lnTo>
                    <a:pt x="342" y="318"/>
                  </a:lnTo>
                  <a:lnTo>
                    <a:pt x="335" y="302"/>
                  </a:lnTo>
                  <a:lnTo>
                    <a:pt x="335" y="295"/>
                  </a:lnTo>
                  <a:lnTo>
                    <a:pt x="342" y="287"/>
                  </a:lnTo>
                  <a:lnTo>
                    <a:pt x="350" y="271"/>
                  </a:lnTo>
                  <a:lnTo>
                    <a:pt x="358" y="264"/>
                  </a:lnTo>
                  <a:lnTo>
                    <a:pt x="380" y="256"/>
                  </a:lnTo>
                  <a:lnTo>
                    <a:pt x="373" y="248"/>
                  </a:lnTo>
                  <a:lnTo>
                    <a:pt x="350" y="248"/>
                  </a:lnTo>
                  <a:lnTo>
                    <a:pt x="304" y="264"/>
                  </a:lnTo>
                  <a:lnTo>
                    <a:pt x="266" y="295"/>
                  </a:lnTo>
                  <a:lnTo>
                    <a:pt x="221" y="333"/>
                  </a:lnTo>
                  <a:lnTo>
                    <a:pt x="205" y="341"/>
                  </a:lnTo>
                  <a:lnTo>
                    <a:pt x="190" y="357"/>
                  </a:lnTo>
                  <a:lnTo>
                    <a:pt x="167" y="372"/>
                  </a:lnTo>
                  <a:lnTo>
                    <a:pt x="152" y="388"/>
                  </a:lnTo>
                  <a:lnTo>
                    <a:pt x="213" y="403"/>
                  </a:lnTo>
                  <a:lnTo>
                    <a:pt x="251" y="419"/>
                  </a:lnTo>
                  <a:lnTo>
                    <a:pt x="281" y="442"/>
                  </a:lnTo>
                  <a:lnTo>
                    <a:pt x="289" y="481"/>
                  </a:lnTo>
                  <a:lnTo>
                    <a:pt x="289" y="497"/>
                  </a:lnTo>
                  <a:lnTo>
                    <a:pt x="281" y="504"/>
                  </a:lnTo>
                  <a:lnTo>
                    <a:pt x="274" y="520"/>
                  </a:lnTo>
                  <a:lnTo>
                    <a:pt x="274" y="559"/>
                  </a:lnTo>
                  <a:lnTo>
                    <a:pt x="281" y="574"/>
                  </a:lnTo>
                  <a:lnTo>
                    <a:pt x="289" y="582"/>
                  </a:lnTo>
                  <a:lnTo>
                    <a:pt x="304" y="590"/>
                  </a:lnTo>
                  <a:lnTo>
                    <a:pt x="327" y="582"/>
                  </a:lnTo>
                  <a:lnTo>
                    <a:pt x="342" y="574"/>
                  </a:lnTo>
                  <a:lnTo>
                    <a:pt x="358" y="551"/>
                  </a:lnTo>
                  <a:lnTo>
                    <a:pt x="365" y="535"/>
                  </a:lnTo>
                  <a:lnTo>
                    <a:pt x="380" y="489"/>
                  </a:lnTo>
                  <a:lnTo>
                    <a:pt x="380" y="473"/>
                  </a:lnTo>
                  <a:lnTo>
                    <a:pt x="388" y="465"/>
                  </a:lnTo>
                  <a:lnTo>
                    <a:pt x="411" y="465"/>
                  </a:lnTo>
                  <a:lnTo>
                    <a:pt x="411" y="489"/>
                  </a:lnTo>
                  <a:lnTo>
                    <a:pt x="396" y="520"/>
                  </a:lnTo>
                  <a:lnTo>
                    <a:pt x="380" y="559"/>
                  </a:lnTo>
                  <a:lnTo>
                    <a:pt x="350" y="590"/>
                  </a:lnTo>
                  <a:lnTo>
                    <a:pt x="304" y="605"/>
                  </a:lnTo>
                  <a:lnTo>
                    <a:pt x="281" y="605"/>
                  </a:lnTo>
                  <a:lnTo>
                    <a:pt x="259" y="597"/>
                  </a:lnTo>
                  <a:lnTo>
                    <a:pt x="213" y="551"/>
                  </a:lnTo>
                  <a:lnTo>
                    <a:pt x="213" y="458"/>
                  </a:lnTo>
                  <a:lnTo>
                    <a:pt x="198" y="442"/>
                  </a:lnTo>
                  <a:lnTo>
                    <a:pt x="182" y="434"/>
                  </a:lnTo>
                  <a:lnTo>
                    <a:pt x="160" y="419"/>
                  </a:lnTo>
                  <a:lnTo>
                    <a:pt x="137" y="419"/>
                  </a:lnTo>
                  <a:lnTo>
                    <a:pt x="106" y="411"/>
                  </a:lnTo>
                  <a:lnTo>
                    <a:pt x="99" y="434"/>
                  </a:lnTo>
                  <a:lnTo>
                    <a:pt x="83" y="528"/>
                  </a:lnTo>
                  <a:lnTo>
                    <a:pt x="76" y="566"/>
                  </a:lnTo>
                  <a:lnTo>
                    <a:pt x="53" y="613"/>
                  </a:lnTo>
                  <a:lnTo>
                    <a:pt x="45" y="621"/>
                  </a:lnTo>
                  <a:lnTo>
                    <a:pt x="15" y="621"/>
                  </a:lnTo>
                  <a:lnTo>
                    <a:pt x="7" y="613"/>
                  </a:lnTo>
                  <a:lnTo>
                    <a:pt x="0" y="597"/>
                  </a:lnTo>
                  <a:lnTo>
                    <a:pt x="0" y="574"/>
                  </a:lnTo>
                  <a:lnTo>
                    <a:pt x="7" y="566"/>
                  </a:lnTo>
                  <a:lnTo>
                    <a:pt x="129" y="77"/>
                  </a:lnTo>
                  <a:lnTo>
                    <a:pt x="129" y="54"/>
                  </a:lnTo>
                  <a:lnTo>
                    <a:pt x="122" y="46"/>
                  </a:lnTo>
                  <a:lnTo>
                    <a:pt x="76" y="46"/>
                  </a:lnTo>
                  <a:lnTo>
                    <a:pt x="68" y="38"/>
                  </a:lnTo>
                  <a:lnTo>
                    <a:pt x="68" y="15"/>
                  </a:lnTo>
                  <a:lnTo>
                    <a:pt x="76" y="7"/>
                  </a:lnTo>
                  <a:lnTo>
                    <a:pt x="129" y="7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09" name="Freeform 985"/>
            <p:cNvSpPr>
              <a:spLocks/>
            </p:cNvSpPr>
            <p:nvPr/>
          </p:nvSpPr>
          <p:spPr bwMode="auto">
            <a:xfrm>
              <a:off x="14860" y="3263"/>
              <a:ext cx="594" cy="2959"/>
            </a:xfrm>
            <a:custGeom>
              <a:avLst/>
              <a:gdLst/>
              <a:ahLst/>
              <a:cxnLst>
                <a:cxn ang="0">
                  <a:pos x="556" y="0"/>
                </a:cxn>
                <a:cxn ang="0">
                  <a:pos x="587" y="0"/>
                </a:cxn>
                <a:cxn ang="0">
                  <a:pos x="594" y="8"/>
                </a:cxn>
                <a:cxn ang="0">
                  <a:pos x="594" y="23"/>
                </a:cxn>
                <a:cxn ang="0">
                  <a:pos x="548" y="70"/>
                </a:cxn>
                <a:cxn ang="0">
                  <a:pos x="488" y="140"/>
                </a:cxn>
                <a:cxn ang="0">
                  <a:pos x="419" y="241"/>
                </a:cxn>
                <a:cxn ang="0">
                  <a:pos x="343" y="357"/>
                </a:cxn>
                <a:cxn ang="0">
                  <a:pos x="244" y="583"/>
                </a:cxn>
                <a:cxn ang="0">
                  <a:pos x="175" y="815"/>
                </a:cxn>
                <a:cxn ang="0">
                  <a:pos x="130" y="1048"/>
                </a:cxn>
                <a:cxn ang="0">
                  <a:pos x="107" y="1274"/>
                </a:cxn>
                <a:cxn ang="0">
                  <a:pos x="99" y="1483"/>
                </a:cxn>
                <a:cxn ang="0">
                  <a:pos x="107" y="1763"/>
                </a:cxn>
                <a:cxn ang="0">
                  <a:pos x="145" y="2019"/>
                </a:cxn>
                <a:cxn ang="0">
                  <a:pos x="198" y="2260"/>
                </a:cxn>
                <a:cxn ang="0">
                  <a:pos x="274" y="2477"/>
                </a:cxn>
                <a:cxn ang="0">
                  <a:pos x="381" y="2679"/>
                </a:cxn>
                <a:cxn ang="0">
                  <a:pos x="457" y="2796"/>
                </a:cxn>
                <a:cxn ang="0">
                  <a:pos x="533" y="2889"/>
                </a:cxn>
                <a:cxn ang="0">
                  <a:pos x="587" y="2943"/>
                </a:cxn>
                <a:cxn ang="0">
                  <a:pos x="594" y="2943"/>
                </a:cxn>
                <a:cxn ang="0">
                  <a:pos x="594" y="2951"/>
                </a:cxn>
                <a:cxn ang="0">
                  <a:pos x="587" y="2959"/>
                </a:cxn>
                <a:cxn ang="0">
                  <a:pos x="556" y="2959"/>
                </a:cxn>
                <a:cxn ang="0">
                  <a:pos x="419" y="2819"/>
                </a:cxn>
                <a:cxn ang="0">
                  <a:pos x="282" y="2625"/>
                </a:cxn>
                <a:cxn ang="0">
                  <a:pos x="175" y="2415"/>
                </a:cxn>
                <a:cxn ang="0">
                  <a:pos x="92" y="2190"/>
                </a:cxn>
                <a:cxn ang="0">
                  <a:pos x="38" y="1957"/>
                </a:cxn>
                <a:cxn ang="0">
                  <a:pos x="8" y="1716"/>
                </a:cxn>
                <a:cxn ang="0">
                  <a:pos x="0" y="1476"/>
                </a:cxn>
                <a:cxn ang="0">
                  <a:pos x="8" y="1250"/>
                </a:cxn>
                <a:cxn ang="0">
                  <a:pos x="38" y="1025"/>
                </a:cxn>
                <a:cxn ang="0">
                  <a:pos x="84" y="792"/>
                </a:cxn>
                <a:cxn ang="0">
                  <a:pos x="152" y="583"/>
                </a:cxn>
                <a:cxn ang="0">
                  <a:pos x="251" y="381"/>
                </a:cxn>
                <a:cxn ang="0">
                  <a:pos x="373" y="186"/>
                </a:cxn>
                <a:cxn ang="0">
                  <a:pos x="533" y="16"/>
                </a:cxn>
                <a:cxn ang="0">
                  <a:pos x="541" y="8"/>
                </a:cxn>
                <a:cxn ang="0">
                  <a:pos x="556" y="0"/>
                </a:cxn>
              </a:cxnLst>
              <a:rect l="0" t="0" r="r" b="b"/>
              <a:pathLst>
                <a:path w="594" h="2959">
                  <a:moveTo>
                    <a:pt x="556" y="0"/>
                  </a:moveTo>
                  <a:lnTo>
                    <a:pt x="587" y="0"/>
                  </a:lnTo>
                  <a:lnTo>
                    <a:pt x="594" y="8"/>
                  </a:lnTo>
                  <a:lnTo>
                    <a:pt x="594" y="23"/>
                  </a:lnTo>
                  <a:lnTo>
                    <a:pt x="548" y="70"/>
                  </a:lnTo>
                  <a:lnTo>
                    <a:pt x="488" y="140"/>
                  </a:lnTo>
                  <a:lnTo>
                    <a:pt x="419" y="241"/>
                  </a:lnTo>
                  <a:lnTo>
                    <a:pt x="343" y="357"/>
                  </a:lnTo>
                  <a:lnTo>
                    <a:pt x="244" y="583"/>
                  </a:lnTo>
                  <a:lnTo>
                    <a:pt x="175" y="815"/>
                  </a:lnTo>
                  <a:lnTo>
                    <a:pt x="130" y="1048"/>
                  </a:lnTo>
                  <a:lnTo>
                    <a:pt x="107" y="1274"/>
                  </a:lnTo>
                  <a:lnTo>
                    <a:pt x="99" y="1483"/>
                  </a:lnTo>
                  <a:lnTo>
                    <a:pt x="107" y="1763"/>
                  </a:lnTo>
                  <a:lnTo>
                    <a:pt x="145" y="2019"/>
                  </a:lnTo>
                  <a:lnTo>
                    <a:pt x="198" y="2260"/>
                  </a:lnTo>
                  <a:lnTo>
                    <a:pt x="274" y="2477"/>
                  </a:lnTo>
                  <a:lnTo>
                    <a:pt x="381" y="2679"/>
                  </a:lnTo>
                  <a:lnTo>
                    <a:pt x="457" y="2796"/>
                  </a:lnTo>
                  <a:lnTo>
                    <a:pt x="533" y="2889"/>
                  </a:lnTo>
                  <a:lnTo>
                    <a:pt x="587" y="2943"/>
                  </a:lnTo>
                  <a:lnTo>
                    <a:pt x="594" y="2943"/>
                  </a:lnTo>
                  <a:lnTo>
                    <a:pt x="594" y="2951"/>
                  </a:lnTo>
                  <a:lnTo>
                    <a:pt x="587" y="2959"/>
                  </a:lnTo>
                  <a:lnTo>
                    <a:pt x="556" y="2959"/>
                  </a:lnTo>
                  <a:lnTo>
                    <a:pt x="419" y="2819"/>
                  </a:lnTo>
                  <a:lnTo>
                    <a:pt x="282" y="2625"/>
                  </a:lnTo>
                  <a:lnTo>
                    <a:pt x="175" y="2415"/>
                  </a:lnTo>
                  <a:lnTo>
                    <a:pt x="92" y="2190"/>
                  </a:lnTo>
                  <a:lnTo>
                    <a:pt x="38" y="1957"/>
                  </a:lnTo>
                  <a:lnTo>
                    <a:pt x="8" y="1716"/>
                  </a:lnTo>
                  <a:lnTo>
                    <a:pt x="0" y="1476"/>
                  </a:lnTo>
                  <a:lnTo>
                    <a:pt x="8" y="1250"/>
                  </a:lnTo>
                  <a:lnTo>
                    <a:pt x="38" y="1025"/>
                  </a:lnTo>
                  <a:lnTo>
                    <a:pt x="84" y="792"/>
                  </a:lnTo>
                  <a:lnTo>
                    <a:pt x="152" y="583"/>
                  </a:lnTo>
                  <a:lnTo>
                    <a:pt x="251" y="381"/>
                  </a:lnTo>
                  <a:lnTo>
                    <a:pt x="373" y="186"/>
                  </a:lnTo>
                  <a:lnTo>
                    <a:pt x="533" y="16"/>
                  </a:lnTo>
                  <a:lnTo>
                    <a:pt x="541" y="8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10" name="Freeform 986"/>
            <p:cNvSpPr>
              <a:spLocks/>
            </p:cNvSpPr>
            <p:nvPr/>
          </p:nvSpPr>
          <p:spPr bwMode="auto">
            <a:xfrm>
              <a:off x="15629" y="3488"/>
              <a:ext cx="495" cy="831"/>
            </a:xfrm>
            <a:custGeom>
              <a:avLst/>
              <a:gdLst/>
              <a:ahLst/>
              <a:cxnLst>
                <a:cxn ang="0">
                  <a:pos x="236" y="0"/>
                </a:cxn>
                <a:cxn ang="0">
                  <a:pos x="343" y="16"/>
                </a:cxn>
                <a:cxn ang="0">
                  <a:pos x="427" y="70"/>
                </a:cxn>
                <a:cxn ang="0">
                  <a:pos x="480" y="148"/>
                </a:cxn>
                <a:cxn ang="0">
                  <a:pos x="495" y="241"/>
                </a:cxn>
                <a:cxn ang="0">
                  <a:pos x="488" y="303"/>
                </a:cxn>
                <a:cxn ang="0">
                  <a:pos x="457" y="365"/>
                </a:cxn>
                <a:cxn ang="0">
                  <a:pos x="412" y="435"/>
                </a:cxn>
                <a:cxn ang="0">
                  <a:pos x="335" y="505"/>
                </a:cxn>
                <a:cxn ang="0">
                  <a:pos x="236" y="598"/>
                </a:cxn>
                <a:cxn ang="0">
                  <a:pos x="107" y="722"/>
                </a:cxn>
                <a:cxn ang="0">
                  <a:pos x="412" y="722"/>
                </a:cxn>
                <a:cxn ang="0">
                  <a:pos x="434" y="715"/>
                </a:cxn>
                <a:cxn ang="0">
                  <a:pos x="442" y="715"/>
                </a:cxn>
                <a:cxn ang="0">
                  <a:pos x="450" y="699"/>
                </a:cxn>
                <a:cxn ang="0">
                  <a:pos x="457" y="668"/>
                </a:cxn>
                <a:cxn ang="0">
                  <a:pos x="457" y="637"/>
                </a:cxn>
                <a:cxn ang="0">
                  <a:pos x="465" y="606"/>
                </a:cxn>
                <a:cxn ang="0">
                  <a:pos x="495" y="606"/>
                </a:cxn>
                <a:cxn ang="0">
                  <a:pos x="450" y="831"/>
                </a:cxn>
                <a:cxn ang="0">
                  <a:pos x="0" y="831"/>
                </a:cxn>
                <a:cxn ang="0">
                  <a:pos x="0" y="800"/>
                </a:cxn>
                <a:cxn ang="0">
                  <a:pos x="16" y="785"/>
                </a:cxn>
                <a:cxn ang="0">
                  <a:pos x="244" y="521"/>
                </a:cxn>
                <a:cxn ang="0">
                  <a:pos x="305" y="435"/>
                </a:cxn>
                <a:cxn ang="0">
                  <a:pos x="358" y="350"/>
                </a:cxn>
                <a:cxn ang="0">
                  <a:pos x="374" y="249"/>
                </a:cxn>
                <a:cxn ang="0">
                  <a:pos x="366" y="171"/>
                </a:cxn>
                <a:cxn ang="0">
                  <a:pos x="335" y="109"/>
                </a:cxn>
                <a:cxn ang="0">
                  <a:pos x="282" y="62"/>
                </a:cxn>
                <a:cxn ang="0">
                  <a:pos x="214" y="47"/>
                </a:cxn>
                <a:cxn ang="0">
                  <a:pos x="145" y="62"/>
                </a:cxn>
                <a:cxn ang="0">
                  <a:pos x="92" y="101"/>
                </a:cxn>
                <a:cxn ang="0">
                  <a:pos x="54" y="171"/>
                </a:cxn>
                <a:cxn ang="0">
                  <a:pos x="92" y="171"/>
                </a:cxn>
                <a:cxn ang="0">
                  <a:pos x="107" y="187"/>
                </a:cxn>
                <a:cxn ang="0">
                  <a:pos x="122" y="194"/>
                </a:cxn>
                <a:cxn ang="0">
                  <a:pos x="130" y="218"/>
                </a:cxn>
                <a:cxn ang="0">
                  <a:pos x="130" y="257"/>
                </a:cxn>
                <a:cxn ang="0">
                  <a:pos x="122" y="272"/>
                </a:cxn>
                <a:cxn ang="0">
                  <a:pos x="92" y="288"/>
                </a:cxn>
                <a:cxn ang="0">
                  <a:pos x="84" y="295"/>
                </a:cxn>
                <a:cxn ang="0">
                  <a:pos x="46" y="295"/>
                </a:cxn>
                <a:cxn ang="0">
                  <a:pos x="16" y="264"/>
                </a:cxn>
                <a:cxn ang="0">
                  <a:pos x="8" y="249"/>
                </a:cxn>
                <a:cxn ang="0">
                  <a:pos x="8" y="225"/>
                </a:cxn>
                <a:cxn ang="0">
                  <a:pos x="23" y="148"/>
                </a:cxn>
                <a:cxn ang="0">
                  <a:pos x="69" y="70"/>
                </a:cxn>
                <a:cxn ang="0">
                  <a:pos x="145" y="24"/>
                </a:cxn>
                <a:cxn ang="0">
                  <a:pos x="236" y="0"/>
                </a:cxn>
              </a:cxnLst>
              <a:rect l="0" t="0" r="r" b="b"/>
              <a:pathLst>
                <a:path w="495" h="831">
                  <a:moveTo>
                    <a:pt x="236" y="0"/>
                  </a:moveTo>
                  <a:lnTo>
                    <a:pt x="343" y="16"/>
                  </a:lnTo>
                  <a:lnTo>
                    <a:pt x="427" y="70"/>
                  </a:lnTo>
                  <a:lnTo>
                    <a:pt x="480" y="148"/>
                  </a:lnTo>
                  <a:lnTo>
                    <a:pt x="495" y="241"/>
                  </a:lnTo>
                  <a:lnTo>
                    <a:pt x="488" y="303"/>
                  </a:lnTo>
                  <a:lnTo>
                    <a:pt x="457" y="365"/>
                  </a:lnTo>
                  <a:lnTo>
                    <a:pt x="412" y="435"/>
                  </a:lnTo>
                  <a:lnTo>
                    <a:pt x="335" y="505"/>
                  </a:lnTo>
                  <a:lnTo>
                    <a:pt x="236" y="598"/>
                  </a:lnTo>
                  <a:lnTo>
                    <a:pt x="107" y="722"/>
                  </a:lnTo>
                  <a:lnTo>
                    <a:pt x="412" y="722"/>
                  </a:lnTo>
                  <a:lnTo>
                    <a:pt x="434" y="715"/>
                  </a:lnTo>
                  <a:lnTo>
                    <a:pt x="442" y="715"/>
                  </a:lnTo>
                  <a:lnTo>
                    <a:pt x="450" y="699"/>
                  </a:lnTo>
                  <a:lnTo>
                    <a:pt x="457" y="668"/>
                  </a:lnTo>
                  <a:lnTo>
                    <a:pt x="457" y="637"/>
                  </a:lnTo>
                  <a:lnTo>
                    <a:pt x="465" y="606"/>
                  </a:lnTo>
                  <a:lnTo>
                    <a:pt x="495" y="606"/>
                  </a:lnTo>
                  <a:lnTo>
                    <a:pt x="450" y="831"/>
                  </a:lnTo>
                  <a:lnTo>
                    <a:pt x="0" y="831"/>
                  </a:lnTo>
                  <a:lnTo>
                    <a:pt x="0" y="800"/>
                  </a:lnTo>
                  <a:lnTo>
                    <a:pt x="16" y="785"/>
                  </a:lnTo>
                  <a:lnTo>
                    <a:pt x="244" y="521"/>
                  </a:lnTo>
                  <a:lnTo>
                    <a:pt x="305" y="435"/>
                  </a:lnTo>
                  <a:lnTo>
                    <a:pt x="358" y="350"/>
                  </a:lnTo>
                  <a:lnTo>
                    <a:pt x="374" y="249"/>
                  </a:lnTo>
                  <a:lnTo>
                    <a:pt x="366" y="171"/>
                  </a:lnTo>
                  <a:lnTo>
                    <a:pt x="335" y="109"/>
                  </a:lnTo>
                  <a:lnTo>
                    <a:pt x="282" y="62"/>
                  </a:lnTo>
                  <a:lnTo>
                    <a:pt x="214" y="47"/>
                  </a:lnTo>
                  <a:lnTo>
                    <a:pt x="145" y="62"/>
                  </a:lnTo>
                  <a:lnTo>
                    <a:pt x="92" y="101"/>
                  </a:lnTo>
                  <a:lnTo>
                    <a:pt x="54" y="171"/>
                  </a:lnTo>
                  <a:lnTo>
                    <a:pt x="92" y="171"/>
                  </a:lnTo>
                  <a:lnTo>
                    <a:pt x="107" y="187"/>
                  </a:lnTo>
                  <a:lnTo>
                    <a:pt x="122" y="194"/>
                  </a:lnTo>
                  <a:lnTo>
                    <a:pt x="130" y="218"/>
                  </a:lnTo>
                  <a:lnTo>
                    <a:pt x="130" y="257"/>
                  </a:lnTo>
                  <a:lnTo>
                    <a:pt x="122" y="272"/>
                  </a:lnTo>
                  <a:lnTo>
                    <a:pt x="92" y="288"/>
                  </a:lnTo>
                  <a:lnTo>
                    <a:pt x="84" y="295"/>
                  </a:lnTo>
                  <a:lnTo>
                    <a:pt x="46" y="295"/>
                  </a:lnTo>
                  <a:lnTo>
                    <a:pt x="16" y="264"/>
                  </a:lnTo>
                  <a:lnTo>
                    <a:pt x="8" y="249"/>
                  </a:lnTo>
                  <a:lnTo>
                    <a:pt x="8" y="225"/>
                  </a:lnTo>
                  <a:lnTo>
                    <a:pt x="23" y="148"/>
                  </a:lnTo>
                  <a:lnTo>
                    <a:pt x="69" y="70"/>
                  </a:lnTo>
                  <a:lnTo>
                    <a:pt x="145" y="2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11" name="Freeform 987"/>
            <p:cNvSpPr>
              <a:spLocks noEditPoints="1"/>
            </p:cNvSpPr>
            <p:nvPr/>
          </p:nvSpPr>
          <p:spPr bwMode="auto">
            <a:xfrm>
              <a:off x="17449" y="3488"/>
              <a:ext cx="511" cy="847"/>
            </a:xfrm>
            <a:custGeom>
              <a:avLst/>
              <a:gdLst/>
              <a:ahLst/>
              <a:cxnLst>
                <a:cxn ang="0">
                  <a:pos x="237" y="31"/>
                </a:cxn>
                <a:cxn ang="0">
                  <a:pos x="198" y="47"/>
                </a:cxn>
                <a:cxn ang="0">
                  <a:pos x="168" y="70"/>
                </a:cxn>
                <a:cxn ang="0">
                  <a:pos x="138" y="117"/>
                </a:cxn>
                <a:cxn ang="0">
                  <a:pos x="115" y="187"/>
                </a:cxn>
                <a:cxn ang="0">
                  <a:pos x="107" y="295"/>
                </a:cxn>
                <a:cxn ang="0">
                  <a:pos x="107" y="497"/>
                </a:cxn>
                <a:cxn ang="0">
                  <a:pos x="115" y="590"/>
                </a:cxn>
                <a:cxn ang="0">
                  <a:pos x="122" y="676"/>
                </a:cxn>
                <a:cxn ang="0">
                  <a:pos x="145" y="746"/>
                </a:cxn>
                <a:cxn ang="0">
                  <a:pos x="183" y="792"/>
                </a:cxn>
                <a:cxn ang="0">
                  <a:pos x="221" y="816"/>
                </a:cxn>
                <a:cxn ang="0">
                  <a:pos x="259" y="823"/>
                </a:cxn>
                <a:cxn ang="0">
                  <a:pos x="259" y="831"/>
                </a:cxn>
                <a:cxn ang="0">
                  <a:pos x="305" y="823"/>
                </a:cxn>
                <a:cxn ang="0">
                  <a:pos x="351" y="800"/>
                </a:cxn>
                <a:cxn ang="0">
                  <a:pos x="381" y="746"/>
                </a:cxn>
                <a:cxn ang="0">
                  <a:pos x="404" y="676"/>
                </a:cxn>
                <a:cxn ang="0">
                  <a:pos x="419" y="552"/>
                </a:cxn>
                <a:cxn ang="0">
                  <a:pos x="419" y="295"/>
                </a:cxn>
                <a:cxn ang="0">
                  <a:pos x="404" y="179"/>
                </a:cxn>
                <a:cxn ang="0">
                  <a:pos x="374" y="101"/>
                </a:cxn>
                <a:cxn ang="0">
                  <a:pos x="336" y="55"/>
                </a:cxn>
                <a:cxn ang="0">
                  <a:pos x="297" y="39"/>
                </a:cxn>
                <a:cxn ang="0">
                  <a:pos x="259" y="31"/>
                </a:cxn>
                <a:cxn ang="0">
                  <a:pos x="237" y="31"/>
                </a:cxn>
                <a:cxn ang="0">
                  <a:pos x="259" y="0"/>
                </a:cxn>
                <a:cxn ang="0">
                  <a:pos x="305" y="8"/>
                </a:cxn>
                <a:cxn ang="0">
                  <a:pos x="366" y="24"/>
                </a:cxn>
                <a:cxn ang="0">
                  <a:pos x="419" y="70"/>
                </a:cxn>
                <a:cxn ang="0">
                  <a:pos x="465" y="140"/>
                </a:cxn>
                <a:cxn ang="0">
                  <a:pos x="503" y="280"/>
                </a:cxn>
                <a:cxn ang="0">
                  <a:pos x="511" y="427"/>
                </a:cxn>
                <a:cxn ang="0">
                  <a:pos x="503" y="567"/>
                </a:cxn>
                <a:cxn ang="0">
                  <a:pos x="465" y="707"/>
                </a:cxn>
                <a:cxn ang="0">
                  <a:pos x="419" y="777"/>
                </a:cxn>
                <a:cxn ang="0">
                  <a:pos x="366" y="823"/>
                </a:cxn>
                <a:cxn ang="0">
                  <a:pos x="305" y="839"/>
                </a:cxn>
                <a:cxn ang="0">
                  <a:pos x="252" y="847"/>
                </a:cxn>
                <a:cxn ang="0">
                  <a:pos x="206" y="839"/>
                </a:cxn>
                <a:cxn ang="0">
                  <a:pos x="153" y="823"/>
                </a:cxn>
                <a:cxn ang="0">
                  <a:pos x="99" y="785"/>
                </a:cxn>
                <a:cxn ang="0">
                  <a:pos x="54" y="722"/>
                </a:cxn>
                <a:cxn ang="0">
                  <a:pos x="23" y="622"/>
                </a:cxn>
                <a:cxn ang="0">
                  <a:pos x="0" y="528"/>
                </a:cxn>
                <a:cxn ang="0">
                  <a:pos x="0" y="427"/>
                </a:cxn>
                <a:cxn ang="0">
                  <a:pos x="8" y="280"/>
                </a:cxn>
                <a:cxn ang="0">
                  <a:pos x="46" y="148"/>
                </a:cxn>
                <a:cxn ang="0">
                  <a:pos x="92" y="78"/>
                </a:cxn>
                <a:cxn ang="0">
                  <a:pos x="145" y="31"/>
                </a:cxn>
                <a:cxn ang="0">
                  <a:pos x="198" y="8"/>
                </a:cxn>
                <a:cxn ang="0">
                  <a:pos x="259" y="0"/>
                </a:cxn>
              </a:cxnLst>
              <a:rect l="0" t="0" r="r" b="b"/>
              <a:pathLst>
                <a:path w="511" h="847">
                  <a:moveTo>
                    <a:pt x="237" y="31"/>
                  </a:moveTo>
                  <a:lnTo>
                    <a:pt x="198" y="47"/>
                  </a:lnTo>
                  <a:lnTo>
                    <a:pt x="168" y="70"/>
                  </a:lnTo>
                  <a:lnTo>
                    <a:pt x="138" y="117"/>
                  </a:lnTo>
                  <a:lnTo>
                    <a:pt x="115" y="187"/>
                  </a:lnTo>
                  <a:lnTo>
                    <a:pt x="107" y="295"/>
                  </a:lnTo>
                  <a:lnTo>
                    <a:pt x="107" y="497"/>
                  </a:lnTo>
                  <a:lnTo>
                    <a:pt x="115" y="590"/>
                  </a:lnTo>
                  <a:lnTo>
                    <a:pt x="122" y="676"/>
                  </a:lnTo>
                  <a:lnTo>
                    <a:pt x="145" y="746"/>
                  </a:lnTo>
                  <a:lnTo>
                    <a:pt x="183" y="792"/>
                  </a:lnTo>
                  <a:lnTo>
                    <a:pt x="221" y="816"/>
                  </a:lnTo>
                  <a:lnTo>
                    <a:pt x="259" y="823"/>
                  </a:lnTo>
                  <a:lnTo>
                    <a:pt x="259" y="831"/>
                  </a:lnTo>
                  <a:lnTo>
                    <a:pt x="305" y="823"/>
                  </a:lnTo>
                  <a:lnTo>
                    <a:pt x="351" y="800"/>
                  </a:lnTo>
                  <a:lnTo>
                    <a:pt x="381" y="746"/>
                  </a:lnTo>
                  <a:lnTo>
                    <a:pt x="404" y="676"/>
                  </a:lnTo>
                  <a:lnTo>
                    <a:pt x="419" y="552"/>
                  </a:lnTo>
                  <a:lnTo>
                    <a:pt x="419" y="295"/>
                  </a:lnTo>
                  <a:lnTo>
                    <a:pt x="404" y="179"/>
                  </a:lnTo>
                  <a:lnTo>
                    <a:pt x="374" y="101"/>
                  </a:lnTo>
                  <a:lnTo>
                    <a:pt x="336" y="55"/>
                  </a:lnTo>
                  <a:lnTo>
                    <a:pt x="297" y="39"/>
                  </a:lnTo>
                  <a:lnTo>
                    <a:pt x="259" y="31"/>
                  </a:lnTo>
                  <a:lnTo>
                    <a:pt x="237" y="31"/>
                  </a:lnTo>
                  <a:close/>
                  <a:moveTo>
                    <a:pt x="259" y="0"/>
                  </a:moveTo>
                  <a:lnTo>
                    <a:pt x="305" y="8"/>
                  </a:lnTo>
                  <a:lnTo>
                    <a:pt x="366" y="24"/>
                  </a:lnTo>
                  <a:lnTo>
                    <a:pt x="419" y="70"/>
                  </a:lnTo>
                  <a:lnTo>
                    <a:pt x="465" y="140"/>
                  </a:lnTo>
                  <a:lnTo>
                    <a:pt x="503" y="280"/>
                  </a:lnTo>
                  <a:lnTo>
                    <a:pt x="511" y="427"/>
                  </a:lnTo>
                  <a:lnTo>
                    <a:pt x="503" y="567"/>
                  </a:lnTo>
                  <a:lnTo>
                    <a:pt x="465" y="707"/>
                  </a:lnTo>
                  <a:lnTo>
                    <a:pt x="419" y="777"/>
                  </a:lnTo>
                  <a:lnTo>
                    <a:pt x="366" y="823"/>
                  </a:lnTo>
                  <a:lnTo>
                    <a:pt x="305" y="839"/>
                  </a:lnTo>
                  <a:lnTo>
                    <a:pt x="252" y="847"/>
                  </a:lnTo>
                  <a:lnTo>
                    <a:pt x="206" y="839"/>
                  </a:lnTo>
                  <a:lnTo>
                    <a:pt x="153" y="823"/>
                  </a:lnTo>
                  <a:lnTo>
                    <a:pt x="99" y="785"/>
                  </a:lnTo>
                  <a:lnTo>
                    <a:pt x="54" y="722"/>
                  </a:lnTo>
                  <a:lnTo>
                    <a:pt x="23" y="622"/>
                  </a:lnTo>
                  <a:lnTo>
                    <a:pt x="0" y="528"/>
                  </a:lnTo>
                  <a:lnTo>
                    <a:pt x="0" y="427"/>
                  </a:lnTo>
                  <a:lnTo>
                    <a:pt x="8" y="280"/>
                  </a:lnTo>
                  <a:lnTo>
                    <a:pt x="46" y="148"/>
                  </a:lnTo>
                  <a:lnTo>
                    <a:pt x="92" y="78"/>
                  </a:lnTo>
                  <a:lnTo>
                    <a:pt x="145" y="31"/>
                  </a:lnTo>
                  <a:lnTo>
                    <a:pt x="198" y="8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12" name="Freeform 988"/>
            <p:cNvSpPr>
              <a:spLocks noEditPoints="1"/>
            </p:cNvSpPr>
            <p:nvPr/>
          </p:nvSpPr>
          <p:spPr bwMode="auto">
            <a:xfrm>
              <a:off x="15629" y="4972"/>
              <a:ext cx="511" cy="846"/>
            </a:xfrm>
            <a:custGeom>
              <a:avLst/>
              <a:gdLst/>
              <a:ahLst/>
              <a:cxnLst>
                <a:cxn ang="0">
                  <a:pos x="229" y="31"/>
                </a:cxn>
                <a:cxn ang="0">
                  <a:pos x="191" y="46"/>
                </a:cxn>
                <a:cxn ang="0">
                  <a:pos x="160" y="69"/>
                </a:cxn>
                <a:cxn ang="0">
                  <a:pos x="130" y="116"/>
                </a:cxn>
                <a:cxn ang="0">
                  <a:pos x="107" y="186"/>
                </a:cxn>
                <a:cxn ang="0">
                  <a:pos x="99" y="295"/>
                </a:cxn>
                <a:cxn ang="0">
                  <a:pos x="99" y="496"/>
                </a:cxn>
                <a:cxn ang="0">
                  <a:pos x="107" y="590"/>
                </a:cxn>
                <a:cxn ang="0">
                  <a:pos x="115" y="675"/>
                </a:cxn>
                <a:cxn ang="0">
                  <a:pos x="137" y="745"/>
                </a:cxn>
                <a:cxn ang="0">
                  <a:pos x="175" y="792"/>
                </a:cxn>
                <a:cxn ang="0">
                  <a:pos x="214" y="815"/>
                </a:cxn>
                <a:cxn ang="0">
                  <a:pos x="252" y="823"/>
                </a:cxn>
                <a:cxn ang="0">
                  <a:pos x="252" y="830"/>
                </a:cxn>
                <a:cxn ang="0">
                  <a:pos x="297" y="823"/>
                </a:cxn>
                <a:cxn ang="0">
                  <a:pos x="343" y="799"/>
                </a:cxn>
                <a:cxn ang="0">
                  <a:pos x="374" y="745"/>
                </a:cxn>
                <a:cxn ang="0">
                  <a:pos x="396" y="675"/>
                </a:cxn>
                <a:cxn ang="0">
                  <a:pos x="412" y="551"/>
                </a:cxn>
                <a:cxn ang="0">
                  <a:pos x="412" y="295"/>
                </a:cxn>
                <a:cxn ang="0">
                  <a:pos x="396" y="178"/>
                </a:cxn>
                <a:cxn ang="0">
                  <a:pos x="366" y="100"/>
                </a:cxn>
                <a:cxn ang="0">
                  <a:pos x="328" y="62"/>
                </a:cxn>
                <a:cxn ang="0">
                  <a:pos x="290" y="38"/>
                </a:cxn>
                <a:cxn ang="0">
                  <a:pos x="252" y="31"/>
                </a:cxn>
                <a:cxn ang="0">
                  <a:pos x="229" y="31"/>
                </a:cxn>
                <a:cxn ang="0">
                  <a:pos x="259" y="0"/>
                </a:cxn>
                <a:cxn ang="0">
                  <a:pos x="305" y="7"/>
                </a:cxn>
                <a:cxn ang="0">
                  <a:pos x="366" y="23"/>
                </a:cxn>
                <a:cxn ang="0">
                  <a:pos x="419" y="69"/>
                </a:cxn>
                <a:cxn ang="0">
                  <a:pos x="465" y="139"/>
                </a:cxn>
                <a:cxn ang="0">
                  <a:pos x="503" y="279"/>
                </a:cxn>
                <a:cxn ang="0">
                  <a:pos x="511" y="427"/>
                </a:cxn>
                <a:cxn ang="0">
                  <a:pos x="503" y="574"/>
                </a:cxn>
                <a:cxn ang="0">
                  <a:pos x="465" y="706"/>
                </a:cxn>
                <a:cxn ang="0">
                  <a:pos x="419" y="776"/>
                </a:cxn>
                <a:cxn ang="0">
                  <a:pos x="366" y="823"/>
                </a:cxn>
                <a:cxn ang="0">
                  <a:pos x="305" y="838"/>
                </a:cxn>
                <a:cxn ang="0">
                  <a:pos x="252" y="846"/>
                </a:cxn>
                <a:cxn ang="0">
                  <a:pos x="206" y="838"/>
                </a:cxn>
                <a:cxn ang="0">
                  <a:pos x="153" y="823"/>
                </a:cxn>
                <a:cxn ang="0">
                  <a:pos x="99" y="784"/>
                </a:cxn>
                <a:cxn ang="0">
                  <a:pos x="54" y="722"/>
                </a:cxn>
                <a:cxn ang="0">
                  <a:pos x="23" y="621"/>
                </a:cxn>
                <a:cxn ang="0">
                  <a:pos x="0" y="528"/>
                </a:cxn>
                <a:cxn ang="0">
                  <a:pos x="0" y="427"/>
                </a:cxn>
                <a:cxn ang="0">
                  <a:pos x="8" y="279"/>
                </a:cxn>
                <a:cxn ang="0">
                  <a:pos x="46" y="147"/>
                </a:cxn>
                <a:cxn ang="0">
                  <a:pos x="92" y="77"/>
                </a:cxn>
                <a:cxn ang="0">
                  <a:pos x="145" y="31"/>
                </a:cxn>
                <a:cxn ang="0">
                  <a:pos x="198" y="7"/>
                </a:cxn>
                <a:cxn ang="0">
                  <a:pos x="259" y="0"/>
                </a:cxn>
              </a:cxnLst>
              <a:rect l="0" t="0" r="r" b="b"/>
              <a:pathLst>
                <a:path w="511" h="846">
                  <a:moveTo>
                    <a:pt x="229" y="31"/>
                  </a:moveTo>
                  <a:lnTo>
                    <a:pt x="191" y="46"/>
                  </a:lnTo>
                  <a:lnTo>
                    <a:pt x="160" y="69"/>
                  </a:lnTo>
                  <a:lnTo>
                    <a:pt x="130" y="116"/>
                  </a:lnTo>
                  <a:lnTo>
                    <a:pt x="107" y="186"/>
                  </a:lnTo>
                  <a:lnTo>
                    <a:pt x="99" y="295"/>
                  </a:lnTo>
                  <a:lnTo>
                    <a:pt x="99" y="496"/>
                  </a:lnTo>
                  <a:lnTo>
                    <a:pt x="107" y="590"/>
                  </a:lnTo>
                  <a:lnTo>
                    <a:pt x="115" y="675"/>
                  </a:lnTo>
                  <a:lnTo>
                    <a:pt x="137" y="745"/>
                  </a:lnTo>
                  <a:lnTo>
                    <a:pt x="175" y="792"/>
                  </a:lnTo>
                  <a:lnTo>
                    <a:pt x="214" y="815"/>
                  </a:lnTo>
                  <a:lnTo>
                    <a:pt x="252" y="823"/>
                  </a:lnTo>
                  <a:lnTo>
                    <a:pt x="252" y="830"/>
                  </a:lnTo>
                  <a:lnTo>
                    <a:pt x="297" y="823"/>
                  </a:lnTo>
                  <a:lnTo>
                    <a:pt x="343" y="799"/>
                  </a:lnTo>
                  <a:lnTo>
                    <a:pt x="374" y="745"/>
                  </a:lnTo>
                  <a:lnTo>
                    <a:pt x="396" y="675"/>
                  </a:lnTo>
                  <a:lnTo>
                    <a:pt x="412" y="551"/>
                  </a:lnTo>
                  <a:lnTo>
                    <a:pt x="412" y="295"/>
                  </a:lnTo>
                  <a:lnTo>
                    <a:pt x="396" y="178"/>
                  </a:lnTo>
                  <a:lnTo>
                    <a:pt x="366" y="100"/>
                  </a:lnTo>
                  <a:lnTo>
                    <a:pt x="328" y="62"/>
                  </a:lnTo>
                  <a:lnTo>
                    <a:pt x="290" y="38"/>
                  </a:lnTo>
                  <a:lnTo>
                    <a:pt x="252" y="31"/>
                  </a:lnTo>
                  <a:lnTo>
                    <a:pt x="229" y="31"/>
                  </a:lnTo>
                  <a:close/>
                  <a:moveTo>
                    <a:pt x="259" y="0"/>
                  </a:moveTo>
                  <a:lnTo>
                    <a:pt x="305" y="7"/>
                  </a:lnTo>
                  <a:lnTo>
                    <a:pt x="366" y="23"/>
                  </a:lnTo>
                  <a:lnTo>
                    <a:pt x="419" y="69"/>
                  </a:lnTo>
                  <a:lnTo>
                    <a:pt x="465" y="139"/>
                  </a:lnTo>
                  <a:lnTo>
                    <a:pt x="503" y="279"/>
                  </a:lnTo>
                  <a:lnTo>
                    <a:pt x="511" y="427"/>
                  </a:lnTo>
                  <a:lnTo>
                    <a:pt x="503" y="574"/>
                  </a:lnTo>
                  <a:lnTo>
                    <a:pt x="465" y="706"/>
                  </a:lnTo>
                  <a:lnTo>
                    <a:pt x="419" y="776"/>
                  </a:lnTo>
                  <a:lnTo>
                    <a:pt x="366" y="823"/>
                  </a:lnTo>
                  <a:lnTo>
                    <a:pt x="305" y="838"/>
                  </a:lnTo>
                  <a:lnTo>
                    <a:pt x="252" y="846"/>
                  </a:lnTo>
                  <a:lnTo>
                    <a:pt x="206" y="838"/>
                  </a:lnTo>
                  <a:lnTo>
                    <a:pt x="153" y="823"/>
                  </a:lnTo>
                  <a:lnTo>
                    <a:pt x="99" y="784"/>
                  </a:lnTo>
                  <a:lnTo>
                    <a:pt x="54" y="722"/>
                  </a:lnTo>
                  <a:lnTo>
                    <a:pt x="23" y="621"/>
                  </a:lnTo>
                  <a:lnTo>
                    <a:pt x="0" y="528"/>
                  </a:lnTo>
                  <a:lnTo>
                    <a:pt x="0" y="427"/>
                  </a:lnTo>
                  <a:lnTo>
                    <a:pt x="8" y="279"/>
                  </a:lnTo>
                  <a:lnTo>
                    <a:pt x="46" y="147"/>
                  </a:lnTo>
                  <a:lnTo>
                    <a:pt x="92" y="77"/>
                  </a:lnTo>
                  <a:lnTo>
                    <a:pt x="145" y="31"/>
                  </a:lnTo>
                  <a:lnTo>
                    <a:pt x="198" y="7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13" name="Freeform 989"/>
            <p:cNvSpPr>
              <a:spLocks/>
            </p:cNvSpPr>
            <p:nvPr/>
          </p:nvSpPr>
          <p:spPr bwMode="auto">
            <a:xfrm>
              <a:off x="17449" y="4979"/>
              <a:ext cx="495" cy="831"/>
            </a:xfrm>
            <a:custGeom>
              <a:avLst/>
              <a:gdLst/>
              <a:ahLst/>
              <a:cxnLst>
                <a:cxn ang="0">
                  <a:pos x="237" y="0"/>
                </a:cxn>
                <a:cxn ang="0">
                  <a:pos x="343" y="16"/>
                </a:cxn>
                <a:cxn ang="0">
                  <a:pos x="427" y="70"/>
                </a:cxn>
                <a:cxn ang="0">
                  <a:pos x="480" y="148"/>
                </a:cxn>
                <a:cxn ang="0">
                  <a:pos x="495" y="241"/>
                </a:cxn>
                <a:cxn ang="0">
                  <a:pos x="488" y="303"/>
                </a:cxn>
                <a:cxn ang="0">
                  <a:pos x="457" y="365"/>
                </a:cxn>
                <a:cxn ang="0">
                  <a:pos x="412" y="435"/>
                </a:cxn>
                <a:cxn ang="0">
                  <a:pos x="336" y="505"/>
                </a:cxn>
                <a:cxn ang="0">
                  <a:pos x="237" y="598"/>
                </a:cxn>
                <a:cxn ang="0">
                  <a:pos x="107" y="722"/>
                </a:cxn>
                <a:cxn ang="0">
                  <a:pos x="412" y="722"/>
                </a:cxn>
                <a:cxn ang="0">
                  <a:pos x="435" y="715"/>
                </a:cxn>
                <a:cxn ang="0">
                  <a:pos x="442" y="715"/>
                </a:cxn>
                <a:cxn ang="0">
                  <a:pos x="450" y="699"/>
                </a:cxn>
                <a:cxn ang="0">
                  <a:pos x="457" y="668"/>
                </a:cxn>
                <a:cxn ang="0">
                  <a:pos x="457" y="637"/>
                </a:cxn>
                <a:cxn ang="0">
                  <a:pos x="465" y="606"/>
                </a:cxn>
                <a:cxn ang="0">
                  <a:pos x="495" y="606"/>
                </a:cxn>
                <a:cxn ang="0">
                  <a:pos x="450" y="831"/>
                </a:cxn>
                <a:cxn ang="0">
                  <a:pos x="0" y="831"/>
                </a:cxn>
                <a:cxn ang="0">
                  <a:pos x="0" y="800"/>
                </a:cxn>
                <a:cxn ang="0">
                  <a:pos x="16" y="785"/>
                </a:cxn>
                <a:cxn ang="0">
                  <a:pos x="244" y="521"/>
                </a:cxn>
                <a:cxn ang="0">
                  <a:pos x="305" y="435"/>
                </a:cxn>
                <a:cxn ang="0">
                  <a:pos x="358" y="350"/>
                </a:cxn>
                <a:cxn ang="0">
                  <a:pos x="374" y="249"/>
                </a:cxn>
                <a:cxn ang="0">
                  <a:pos x="366" y="171"/>
                </a:cxn>
                <a:cxn ang="0">
                  <a:pos x="336" y="109"/>
                </a:cxn>
                <a:cxn ang="0">
                  <a:pos x="282" y="62"/>
                </a:cxn>
                <a:cxn ang="0">
                  <a:pos x="214" y="47"/>
                </a:cxn>
                <a:cxn ang="0">
                  <a:pos x="145" y="62"/>
                </a:cxn>
                <a:cxn ang="0">
                  <a:pos x="92" y="101"/>
                </a:cxn>
                <a:cxn ang="0">
                  <a:pos x="54" y="171"/>
                </a:cxn>
                <a:cxn ang="0">
                  <a:pos x="92" y="171"/>
                </a:cxn>
                <a:cxn ang="0">
                  <a:pos x="107" y="187"/>
                </a:cxn>
                <a:cxn ang="0">
                  <a:pos x="122" y="194"/>
                </a:cxn>
                <a:cxn ang="0">
                  <a:pos x="130" y="218"/>
                </a:cxn>
                <a:cxn ang="0">
                  <a:pos x="130" y="257"/>
                </a:cxn>
                <a:cxn ang="0">
                  <a:pos x="122" y="272"/>
                </a:cxn>
                <a:cxn ang="0">
                  <a:pos x="92" y="288"/>
                </a:cxn>
                <a:cxn ang="0">
                  <a:pos x="84" y="295"/>
                </a:cxn>
                <a:cxn ang="0">
                  <a:pos x="46" y="295"/>
                </a:cxn>
                <a:cxn ang="0">
                  <a:pos x="16" y="264"/>
                </a:cxn>
                <a:cxn ang="0">
                  <a:pos x="8" y="249"/>
                </a:cxn>
                <a:cxn ang="0">
                  <a:pos x="8" y="225"/>
                </a:cxn>
                <a:cxn ang="0">
                  <a:pos x="23" y="148"/>
                </a:cxn>
                <a:cxn ang="0">
                  <a:pos x="69" y="70"/>
                </a:cxn>
                <a:cxn ang="0">
                  <a:pos x="145" y="24"/>
                </a:cxn>
                <a:cxn ang="0">
                  <a:pos x="237" y="0"/>
                </a:cxn>
              </a:cxnLst>
              <a:rect l="0" t="0" r="r" b="b"/>
              <a:pathLst>
                <a:path w="495" h="831">
                  <a:moveTo>
                    <a:pt x="237" y="0"/>
                  </a:moveTo>
                  <a:lnTo>
                    <a:pt x="343" y="16"/>
                  </a:lnTo>
                  <a:lnTo>
                    <a:pt x="427" y="70"/>
                  </a:lnTo>
                  <a:lnTo>
                    <a:pt x="480" y="148"/>
                  </a:lnTo>
                  <a:lnTo>
                    <a:pt x="495" y="241"/>
                  </a:lnTo>
                  <a:lnTo>
                    <a:pt x="488" y="303"/>
                  </a:lnTo>
                  <a:lnTo>
                    <a:pt x="457" y="365"/>
                  </a:lnTo>
                  <a:lnTo>
                    <a:pt x="412" y="435"/>
                  </a:lnTo>
                  <a:lnTo>
                    <a:pt x="336" y="505"/>
                  </a:lnTo>
                  <a:lnTo>
                    <a:pt x="237" y="598"/>
                  </a:lnTo>
                  <a:lnTo>
                    <a:pt x="107" y="722"/>
                  </a:lnTo>
                  <a:lnTo>
                    <a:pt x="412" y="722"/>
                  </a:lnTo>
                  <a:lnTo>
                    <a:pt x="435" y="715"/>
                  </a:lnTo>
                  <a:lnTo>
                    <a:pt x="442" y="715"/>
                  </a:lnTo>
                  <a:lnTo>
                    <a:pt x="450" y="699"/>
                  </a:lnTo>
                  <a:lnTo>
                    <a:pt x="457" y="668"/>
                  </a:lnTo>
                  <a:lnTo>
                    <a:pt x="457" y="637"/>
                  </a:lnTo>
                  <a:lnTo>
                    <a:pt x="465" y="606"/>
                  </a:lnTo>
                  <a:lnTo>
                    <a:pt x="495" y="606"/>
                  </a:lnTo>
                  <a:lnTo>
                    <a:pt x="450" y="831"/>
                  </a:lnTo>
                  <a:lnTo>
                    <a:pt x="0" y="831"/>
                  </a:lnTo>
                  <a:lnTo>
                    <a:pt x="0" y="800"/>
                  </a:lnTo>
                  <a:lnTo>
                    <a:pt x="16" y="785"/>
                  </a:lnTo>
                  <a:lnTo>
                    <a:pt x="244" y="521"/>
                  </a:lnTo>
                  <a:lnTo>
                    <a:pt x="305" y="435"/>
                  </a:lnTo>
                  <a:lnTo>
                    <a:pt x="358" y="350"/>
                  </a:lnTo>
                  <a:lnTo>
                    <a:pt x="374" y="249"/>
                  </a:lnTo>
                  <a:lnTo>
                    <a:pt x="366" y="171"/>
                  </a:lnTo>
                  <a:lnTo>
                    <a:pt x="336" y="109"/>
                  </a:lnTo>
                  <a:lnTo>
                    <a:pt x="282" y="62"/>
                  </a:lnTo>
                  <a:lnTo>
                    <a:pt x="214" y="47"/>
                  </a:lnTo>
                  <a:lnTo>
                    <a:pt x="145" y="62"/>
                  </a:lnTo>
                  <a:lnTo>
                    <a:pt x="92" y="101"/>
                  </a:lnTo>
                  <a:lnTo>
                    <a:pt x="54" y="171"/>
                  </a:lnTo>
                  <a:lnTo>
                    <a:pt x="92" y="171"/>
                  </a:lnTo>
                  <a:lnTo>
                    <a:pt x="107" y="187"/>
                  </a:lnTo>
                  <a:lnTo>
                    <a:pt x="122" y="194"/>
                  </a:lnTo>
                  <a:lnTo>
                    <a:pt x="130" y="218"/>
                  </a:lnTo>
                  <a:lnTo>
                    <a:pt x="130" y="257"/>
                  </a:lnTo>
                  <a:lnTo>
                    <a:pt x="122" y="272"/>
                  </a:lnTo>
                  <a:lnTo>
                    <a:pt x="92" y="288"/>
                  </a:lnTo>
                  <a:lnTo>
                    <a:pt x="84" y="295"/>
                  </a:lnTo>
                  <a:lnTo>
                    <a:pt x="46" y="295"/>
                  </a:lnTo>
                  <a:lnTo>
                    <a:pt x="16" y="264"/>
                  </a:lnTo>
                  <a:lnTo>
                    <a:pt x="8" y="249"/>
                  </a:lnTo>
                  <a:lnTo>
                    <a:pt x="8" y="225"/>
                  </a:lnTo>
                  <a:lnTo>
                    <a:pt x="23" y="148"/>
                  </a:lnTo>
                  <a:lnTo>
                    <a:pt x="69" y="70"/>
                  </a:lnTo>
                  <a:lnTo>
                    <a:pt x="145" y="24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14" name="Freeform 990"/>
            <p:cNvSpPr>
              <a:spLocks/>
            </p:cNvSpPr>
            <p:nvPr/>
          </p:nvSpPr>
          <p:spPr bwMode="auto">
            <a:xfrm>
              <a:off x="17929" y="3271"/>
              <a:ext cx="594" cy="295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0"/>
                </a:cxn>
                <a:cxn ang="0">
                  <a:pos x="54" y="15"/>
                </a:cxn>
                <a:cxn ang="0">
                  <a:pos x="130" y="85"/>
                </a:cxn>
                <a:cxn ang="0">
                  <a:pos x="175" y="140"/>
                </a:cxn>
                <a:cxn ang="0">
                  <a:pos x="312" y="334"/>
                </a:cxn>
                <a:cxn ang="0">
                  <a:pos x="419" y="543"/>
                </a:cxn>
                <a:cxn ang="0">
                  <a:pos x="503" y="769"/>
                </a:cxn>
                <a:cxn ang="0">
                  <a:pos x="556" y="1002"/>
                </a:cxn>
                <a:cxn ang="0">
                  <a:pos x="587" y="1242"/>
                </a:cxn>
                <a:cxn ang="0">
                  <a:pos x="594" y="1483"/>
                </a:cxn>
                <a:cxn ang="0">
                  <a:pos x="587" y="1708"/>
                </a:cxn>
                <a:cxn ang="0">
                  <a:pos x="556" y="1933"/>
                </a:cxn>
                <a:cxn ang="0">
                  <a:pos x="511" y="2159"/>
                </a:cxn>
                <a:cxn ang="0">
                  <a:pos x="442" y="2376"/>
                </a:cxn>
                <a:cxn ang="0">
                  <a:pos x="343" y="2578"/>
                </a:cxn>
                <a:cxn ang="0">
                  <a:pos x="221" y="2772"/>
                </a:cxn>
                <a:cxn ang="0">
                  <a:pos x="61" y="2943"/>
                </a:cxn>
                <a:cxn ang="0">
                  <a:pos x="46" y="2959"/>
                </a:cxn>
                <a:cxn ang="0">
                  <a:pos x="8" y="2959"/>
                </a:cxn>
                <a:cxn ang="0">
                  <a:pos x="0" y="2951"/>
                </a:cxn>
                <a:cxn ang="0">
                  <a:pos x="0" y="2943"/>
                </a:cxn>
                <a:cxn ang="0">
                  <a:pos x="8" y="2943"/>
                </a:cxn>
                <a:cxn ang="0">
                  <a:pos x="8" y="2935"/>
                </a:cxn>
                <a:cxn ang="0">
                  <a:pos x="54" y="2889"/>
                </a:cxn>
                <a:cxn ang="0">
                  <a:pos x="107" y="2819"/>
                </a:cxn>
                <a:cxn ang="0">
                  <a:pos x="175" y="2726"/>
                </a:cxn>
                <a:cxn ang="0">
                  <a:pos x="252" y="2609"/>
                </a:cxn>
                <a:cxn ang="0">
                  <a:pos x="351" y="2384"/>
                </a:cxn>
                <a:cxn ang="0">
                  <a:pos x="419" y="2151"/>
                </a:cxn>
                <a:cxn ang="0">
                  <a:pos x="465" y="1918"/>
                </a:cxn>
                <a:cxn ang="0">
                  <a:pos x="488" y="1693"/>
                </a:cxn>
                <a:cxn ang="0">
                  <a:pos x="495" y="1483"/>
                </a:cxn>
                <a:cxn ang="0">
                  <a:pos x="488" y="1204"/>
                </a:cxn>
                <a:cxn ang="0">
                  <a:pos x="450" y="947"/>
                </a:cxn>
                <a:cxn ang="0">
                  <a:pos x="396" y="707"/>
                </a:cxn>
                <a:cxn ang="0">
                  <a:pos x="320" y="489"/>
                </a:cxn>
                <a:cxn ang="0">
                  <a:pos x="213" y="287"/>
                </a:cxn>
                <a:cxn ang="0">
                  <a:pos x="130" y="171"/>
                </a:cxn>
                <a:cxn ang="0">
                  <a:pos x="61" y="85"/>
                </a:cxn>
                <a:cxn ang="0">
                  <a:pos x="8" y="31"/>
                </a:cxn>
                <a:cxn ang="0">
                  <a:pos x="8" y="23"/>
                </a:cxn>
                <a:cxn ang="0">
                  <a:pos x="0" y="23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594" h="2959">
                  <a:moveTo>
                    <a:pt x="8" y="0"/>
                  </a:moveTo>
                  <a:lnTo>
                    <a:pt x="38" y="0"/>
                  </a:lnTo>
                  <a:lnTo>
                    <a:pt x="54" y="15"/>
                  </a:lnTo>
                  <a:lnTo>
                    <a:pt x="130" y="85"/>
                  </a:lnTo>
                  <a:lnTo>
                    <a:pt x="175" y="140"/>
                  </a:lnTo>
                  <a:lnTo>
                    <a:pt x="312" y="334"/>
                  </a:lnTo>
                  <a:lnTo>
                    <a:pt x="419" y="543"/>
                  </a:lnTo>
                  <a:lnTo>
                    <a:pt x="503" y="769"/>
                  </a:lnTo>
                  <a:lnTo>
                    <a:pt x="556" y="1002"/>
                  </a:lnTo>
                  <a:lnTo>
                    <a:pt x="587" y="1242"/>
                  </a:lnTo>
                  <a:lnTo>
                    <a:pt x="594" y="1483"/>
                  </a:lnTo>
                  <a:lnTo>
                    <a:pt x="587" y="1708"/>
                  </a:lnTo>
                  <a:lnTo>
                    <a:pt x="556" y="1933"/>
                  </a:lnTo>
                  <a:lnTo>
                    <a:pt x="511" y="2159"/>
                  </a:lnTo>
                  <a:lnTo>
                    <a:pt x="442" y="2376"/>
                  </a:lnTo>
                  <a:lnTo>
                    <a:pt x="343" y="2578"/>
                  </a:lnTo>
                  <a:lnTo>
                    <a:pt x="221" y="2772"/>
                  </a:lnTo>
                  <a:lnTo>
                    <a:pt x="61" y="2943"/>
                  </a:lnTo>
                  <a:lnTo>
                    <a:pt x="46" y="2959"/>
                  </a:lnTo>
                  <a:lnTo>
                    <a:pt x="8" y="2959"/>
                  </a:lnTo>
                  <a:lnTo>
                    <a:pt x="0" y="2951"/>
                  </a:lnTo>
                  <a:lnTo>
                    <a:pt x="0" y="2943"/>
                  </a:lnTo>
                  <a:lnTo>
                    <a:pt x="8" y="2943"/>
                  </a:lnTo>
                  <a:lnTo>
                    <a:pt x="8" y="2935"/>
                  </a:lnTo>
                  <a:lnTo>
                    <a:pt x="54" y="2889"/>
                  </a:lnTo>
                  <a:lnTo>
                    <a:pt x="107" y="2819"/>
                  </a:lnTo>
                  <a:lnTo>
                    <a:pt x="175" y="2726"/>
                  </a:lnTo>
                  <a:lnTo>
                    <a:pt x="252" y="2609"/>
                  </a:lnTo>
                  <a:lnTo>
                    <a:pt x="351" y="2384"/>
                  </a:lnTo>
                  <a:lnTo>
                    <a:pt x="419" y="2151"/>
                  </a:lnTo>
                  <a:lnTo>
                    <a:pt x="465" y="1918"/>
                  </a:lnTo>
                  <a:lnTo>
                    <a:pt x="488" y="1693"/>
                  </a:lnTo>
                  <a:lnTo>
                    <a:pt x="495" y="1483"/>
                  </a:lnTo>
                  <a:lnTo>
                    <a:pt x="488" y="1204"/>
                  </a:lnTo>
                  <a:lnTo>
                    <a:pt x="450" y="947"/>
                  </a:lnTo>
                  <a:lnTo>
                    <a:pt x="396" y="707"/>
                  </a:lnTo>
                  <a:lnTo>
                    <a:pt x="320" y="489"/>
                  </a:lnTo>
                  <a:lnTo>
                    <a:pt x="213" y="287"/>
                  </a:lnTo>
                  <a:lnTo>
                    <a:pt x="130" y="171"/>
                  </a:lnTo>
                  <a:lnTo>
                    <a:pt x="61" y="85"/>
                  </a:lnTo>
                  <a:lnTo>
                    <a:pt x="8" y="31"/>
                  </a:lnTo>
                  <a:lnTo>
                    <a:pt x="8" y="23"/>
                  </a:lnTo>
                  <a:lnTo>
                    <a:pt x="0" y="23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15" name="Freeform 991"/>
            <p:cNvSpPr>
              <a:spLocks/>
            </p:cNvSpPr>
            <p:nvPr/>
          </p:nvSpPr>
          <p:spPr bwMode="auto">
            <a:xfrm>
              <a:off x="18950" y="3325"/>
              <a:ext cx="571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56" y="0"/>
                </a:cxn>
                <a:cxn ang="0">
                  <a:pos x="571" y="16"/>
                </a:cxn>
                <a:cxn ang="0">
                  <a:pos x="571" y="31"/>
                </a:cxn>
                <a:cxn ang="0">
                  <a:pos x="556" y="47"/>
                </a:cxn>
                <a:cxn ang="0">
                  <a:pos x="15" y="47"/>
                </a:cxn>
                <a:cxn ang="0">
                  <a:pos x="0" y="31"/>
                </a:cxn>
                <a:cxn ang="0">
                  <a:pos x="0" y="8"/>
                </a:cxn>
                <a:cxn ang="0">
                  <a:pos x="7" y="0"/>
                </a:cxn>
              </a:cxnLst>
              <a:rect l="0" t="0" r="r" b="b"/>
              <a:pathLst>
                <a:path w="571" h="47">
                  <a:moveTo>
                    <a:pt x="7" y="0"/>
                  </a:moveTo>
                  <a:lnTo>
                    <a:pt x="556" y="0"/>
                  </a:lnTo>
                  <a:lnTo>
                    <a:pt x="571" y="16"/>
                  </a:lnTo>
                  <a:lnTo>
                    <a:pt x="571" y="31"/>
                  </a:lnTo>
                  <a:lnTo>
                    <a:pt x="556" y="47"/>
                  </a:lnTo>
                  <a:lnTo>
                    <a:pt x="15" y="47"/>
                  </a:lnTo>
                  <a:lnTo>
                    <a:pt x="0" y="31"/>
                  </a:lnTo>
                  <a:lnTo>
                    <a:pt x="0" y="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16" name="Freeform 992"/>
            <p:cNvSpPr>
              <a:spLocks/>
            </p:cNvSpPr>
            <p:nvPr/>
          </p:nvSpPr>
          <p:spPr bwMode="auto">
            <a:xfrm>
              <a:off x="19681" y="2999"/>
              <a:ext cx="312" cy="575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90" y="0"/>
                </a:cxn>
                <a:cxn ang="0">
                  <a:pos x="190" y="23"/>
                </a:cxn>
                <a:cxn ang="0">
                  <a:pos x="198" y="505"/>
                </a:cxn>
                <a:cxn ang="0">
                  <a:pos x="198" y="528"/>
                </a:cxn>
                <a:cxn ang="0">
                  <a:pos x="205" y="536"/>
                </a:cxn>
                <a:cxn ang="0">
                  <a:pos x="213" y="536"/>
                </a:cxn>
                <a:cxn ang="0">
                  <a:pos x="228" y="544"/>
                </a:cxn>
                <a:cxn ang="0">
                  <a:pos x="312" y="544"/>
                </a:cxn>
                <a:cxn ang="0">
                  <a:pos x="312" y="575"/>
                </a:cxn>
                <a:cxn ang="0">
                  <a:pos x="7" y="575"/>
                </a:cxn>
                <a:cxn ang="0">
                  <a:pos x="7" y="544"/>
                </a:cxn>
                <a:cxn ang="0">
                  <a:pos x="91" y="544"/>
                </a:cxn>
                <a:cxn ang="0">
                  <a:pos x="106" y="536"/>
                </a:cxn>
                <a:cxn ang="0">
                  <a:pos x="114" y="536"/>
                </a:cxn>
                <a:cxn ang="0">
                  <a:pos x="122" y="528"/>
                </a:cxn>
                <a:cxn ang="0">
                  <a:pos x="122" y="62"/>
                </a:cxn>
                <a:cxn ang="0">
                  <a:pos x="53" y="85"/>
                </a:cxn>
                <a:cxn ang="0">
                  <a:pos x="0" y="85"/>
                </a:cxn>
                <a:cxn ang="0">
                  <a:pos x="0" y="54"/>
                </a:cxn>
                <a:cxn ang="0">
                  <a:pos x="46" y="54"/>
                </a:cxn>
                <a:cxn ang="0">
                  <a:pos x="106" y="39"/>
                </a:cxn>
                <a:cxn ang="0">
                  <a:pos x="167" y="0"/>
                </a:cxn>
              </a:cxnLst>
              <a:rect l="0" t="0" r="r" b="b"/>
              <a:pathLst>
                <a:path w="312" h="575">
                  <a:moveTo>
                    <a:pt x="167" y="0"/>
                  </a:moveTo>
                  <a:lnTo>
                    <a:pt x="190" y="0"/>
                  </a:lnTo>
                  <a:lnTo>
                    <a:pt x="190" y="23"/>
                  </a:lnTo>
                  <a:lnTo>
                    <a:pt x="198" y="505"/>
                  </a:lnTo>
                  <a:lnTo>
                    <a:pt x="198" y="528"/>
                  </a:lnTo>
                  <a:lnTo>
                    <a:pt x="205" y="536"/>
                  </a:lnTo>
                  <a:lnTo>
                    <a:pt x="213" y="536"/>
                  </a:lnTo>
                  <a:lnTo>
                    <a:pt x="228" y="544"/>
                  </a:lnTo>
                  <a:lnTo>
                    <a:pt x="312" y="544"/>
                  </a:lnTo>
                  <a:lnTo>
                    <a:pt x="312" y="575"/>
                  </a:lnTo>
                  <a:lnTo>
                    <a:pt x="7" y="575"/>
                  </a:lnTo>
                  <a:lnTo>
                    <a:pt x="7" y="544"/>
                  </a:lnTo>
                  <a:lnTo>
                    <a:pt x="91" y="544"/>
                  </a:lnTo>
                  <a:lnTo>
                    <a:pt x="106" y="536"/>
                  </a:lnTo>
                  <a:lnTo>
                    <a:pt x="114" y="536"/>
                  </a:lnTo>
                  <a:lnTo>
                    <a:pt x="122" y="528"/>
                  </a:lnTo>
                  <a:lnTo>
                    <a:pt x="122" y="62"/>
                  </a:lnTo>
                  <a:lnTo>
                    <a:pt x="53" y="85"/>
                  </a:lnTo>
                  <a:lnTo>
                    <a:pt x="0" y="85"/>
                  </a:lnTo>
                  <a:lnTo>
                    <a:pt x="0" y="54"/>
                  </a:lnTo>
                  <a:lnTo>
                    <a:pt x="46" y="54"/>
                  </a:lnTo>
                  <a:lnTo>
                    <a:pt x="106" y="39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17" name="Freeform 993"/>
            <p:cNvSpPr>
              <a:spLocks noEditPoints="1"/>
            </p:cNvSpPr>
            <p:nvPr/>
          </p:nvSpPr>
          <p:spPr bwMode="auto">
            <a:xfrm>
              <a:off x="20511" y="4607"/>
              <a:ext cx="800" cy="279"/>
            </a:xfrm>
            <a:custGeom>
              <a:avLst/>
              <a:gdLst/>
              <a:ahLst/>
              <a:cxnLst>
                <a:cxn ang="0">
                  <a:pos x="15" y="232"/>
                </a:cxn>
                <a:cxn ang="0">
                  <a:pos x="784" y="232"/>
                </a:cxn>
                <a:cxn ang="0">
                  <a:pos x="800" y="248"/>
                </a:cxn>
                <a:cxn ang="0">
                  <a:pos x="800" y="264"/>
                </a:cxn>
                <a:cxn ang="0">
                  <a:pos x="784" y="279"/>
                </a:cxn>
                <a:cxn ang="0">
                  <a:pos x="15" y="279"/>
                </a:cxn>
                <a:cxn ang="0">
                  <a:pos x="0" y="264"/>
                </a:cxn>
                <a:cxn ang="0">
                  <a:pos x="0" y="248"/>
                </a:cxn>
                <a:cxn ang="0">
                  <a:pos x="15" y="232"/>
                </a:cxn>
                <a:cxn ang="0">
                  <a:pos x="15" y="0"/>
                </a:cxn>
                <a:cxn ang="0">
                  <a:pos x="784" y="0"/>
                </a:cxn>
                <a:cxn ang="0">
                  <a:pos x="800" y="15"/>
                </a:cxn>
                <a:cxn ang="0">
                  <a:pos x="800" y="31"/>
                </a:cxn>
                <a:cxn ang="0">
                  <a:pos x="784" y="46"/>
                </a:cxn>
                <a:cxn ang="0">
                  <a:pos x="15" y="46"/>
                </a:cxn>
                <a:cxn ang="0">
                  <a:pos x="0" y="31"/>
                </a:cxn>
                <a:cxn ang="0">
                  <a:pos x="0" y="15"/>
                </a:cxn>
                <a:cxn ang="0">
                  <a:pos x="15" y="0"/>
                </a:cxn>
              </a:cxnLst>
              <a:rect l="0" t="0" r="r" b="b"/>
              <a:pathLst>
                <a:path w="800" h="279">
                  <a:moveTo>
                    <a:pt x="15" y="232"/>
                  </a:moveTo>
                  <a:lnTo>
                    <a:pt x="784" y="232"/>
                  </a:lnTo>
                  <a:lnTo>
                    <a:pt x="800" y="248"/>
                  </a:lnTo>
                  <a:lnTo>
                    <a:pt x="800" y="264"/>
                  </a:lnTo>
                  <a:lnTo>
                    <a:pt x="784" y="279"/>
                  </a:lnTo>
                  <a:lnTo>
                    <a:pt x="15" y="279"/>
                  </a:lnTo>
                  <a:lnTo>
                    <a:pt x="0" y="264"/>
                  </a:lnTo>
                  <a:lnTo>
                    <a:pt x="0" y="248"/>
                  </a:lnTo>
                  <a:lnTo>
                    <a:pt x="15" y="232"/>
                  </a:lnTo>
                  <a:close/>
                  <a:moveTo>
                    <a:pt x="15" y="0"/>
                  </a:moveTo>
                  <a:lnTo>
                    <a:pt x="784" y="0"/>
                  </a:lnTo>
                  <a:lnTo>
                    <a:pt x="800" y="15"/>
                  </a:lnTo>
                  <a:lnTo>
                    <a:pt x="800" y="31"/>
                  </a:lnTo>
                  <a:lnTo>
                    <a:pt x="784" y="46"/>
                  </a:lnTo>
                  <a:lnTo>
                    <a:pt x="15" y="46"/>
                  </a:lnTo>
                  <a:lnTo>
                    <a:pt x="0" y="31"/>
                  </a:lnTo>
                  <a:lnTo>
                    <a:pt x="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18" name="Freeform 994"/>
            <p:cNvSpPr>
              <a:spLocks/>
            </p:cNvSpPr>
            <p:nvPr/>
          </p:nvSpPr>
          <p:spPr bwMode="auto">
            <a:xfrm>
              <a:off x="22026" y="3263"/>
              <a:ext cx="594" cy="2959"/>
            </a:xfrm>
            <a:custGeom>
              <a:avLst/>
              <a:gdLst/>
              <a:ahLst/>
              <a:cxnLst>
                <a:cxn ang="0">
                  <a:pos x="556" y="0"/>
                </a:cxn>
                <a:cxn ang="0">
                  <a:pos x="587" y="0"/>
                </a:cxn>
                <a:cxn ang="0">
                  <a:pos x="594" y="8"/>
                </a:cxn>
                <a:cxn ang="0">
                  <a:pos x="594" y="23"/>
                </a:cxn>
                <a:cxn ang="0">
                  <a:pos x="549" y="70"/>
                </a:cxn>
                <a:cxn ang="0">
                  <a:pos x="488" y="140"/>
                </a:cxn>
                <a:cxn ang="0">
                  <a:pos x="419" y="241"/>
                </a:cxn>
                <a:cxn ang="0">
                  <a:pos x="343" y="357"/>
                </a:cxn>
                <a:cxn ang="0">
                  <a:pos x="244" y="583"/>
                </a:cxn>
                <a:cxn ang="0">
                  <a:pos x="176" y="815"/>
                </a:cxn>
                <a:cxn ang="0">
                  <a:pos x="130" y="1048"/>
                </a:cxn>
                <a:cxn ang="0">
                  <a:pos x="107" y="1274"/>
                </a:cxn>
                <a:cxn ang="0">
                  <a:pos x="99" y="1483"/>
                </a:cxn>
                <a:cxn ang="0">
                  <a:pos x="107" y="1763"/>
                </a:cxn>
                <a:cxn ang="0">
                  <a:pos x="145" y="2019"/>
                </a:cxn>
                <a:cxn ang="0">
                  <a:pos x="198" y="2260"/>
                </a:cxn>
                <a:cxn ang="0">
                  <a:pos x="275" y="2477"/>
                </a:cxn>
                <a:cxn ang="0">
                  <a:pos x="381" y="2679"/>
                </a:cxn>
                <a:cxn ang="0">
                  <a:pos x="457" y="2796"/>
                </a:cxn>
                <a:cxn ang="0">
                  <a:pos x="534" y="2889"/>
                </a:cxn>
                <a:cxn ang="0">
                  <a:pos x="587" y="2943"/>
                </a:cxn>
                <a:cxn ang="0">
                  <a:pos x="594" y="2943"/>
                </a:cxn>
                <a:cxn ang="0">
                  <a:pos x="594" y="2951"/>
                </a:cxn>
                <a:cxn ang="0">
                  <a:pos x="587" y="2959"/>
                </a:cxn>
                <a:cxn ang="0">
                  <a:pos x="556" y="2959"/>
                </a:cxn>
                <a:cxn ang="0">
                  <a:pos x="419" y="2819"/>
                </a:cxn>
                <a:cxn ang="0">
                  <a:pos x="282" y="2625"/>
                </a:cxn>
                <a:cxn ang="0">
                  <a:pos x="176" y="2415"/>
                </a:cxn>
                <a:cxn ang="0">
                  <a:pos x="92" y="2190"/>
                </a:cxn>
                <a:cxn ang="0">
                  <a:pos x="39" y="1957"/>
                </a:cxn>
                <a:cxn ang="0">
                  <a:pos x="8" y="1716"/>
                </a:cxn>
                <a:cxn ang="0">
                  <a:pos x="0" y="1476"/>
                </a:cxn>
                <a:cxn ang="0">
                  <a:pos x="8" y="1250"/>
                </a:cxn>
                <a:cxn ang="0">
                  <a:pos x="39" y="1025"/>
                </a:cxn>
                <a:cxn ang="0">
                  <a:pos x="84" y="792"/>
                </a:cxn>
                <a:cxn ang="0">
                  <a:pos x="153" y="583"/>
                </a:cxn>
                <a:cxn ang="0">
                  <a:pos x="252" y="381"/>
                </a:cxn>
                <a:cxn ang="0">
                  <a:pos x="374" y="186"/>
                </a:cxn>
                <a:cxn ang="0">
                  <a:pos x="534" y="16"/>
                </a:cxn>
                <a:cxn ang="0">
                  <a:pos x="541" y="8"/>
                </a:cxn>
                <a:cxn ang="0">
                  <a:pos x="556" y="0"/>
                </a:cxn>
              </a:cxnLst>
              <a:rect l="0" t="0" r="r" b="b"/>
              <a:pathLst>
                <a:path w="594" h="2959">
                  <a:moveTo>
                    <a:pt x="556" y="0"/>
                  </a:moveTo>
                  <a:lnTo>
                    <a:pt x="587" y="0"/>
                  </a:lnTo>
                  <a:lnTo>
                    <a:pt x="594" y="8"/>
                  </a:lnTo>
                  <a:lnTo>
                    <a:pt x="594" y="23"/>
                  </a:lnTo>
                  <a:lnTo>
                    <a:pt x="549" y="70"/>
                  </a:lnTo>
                  <a:lnTo>
                    <a:pt x="488" y="140"/>
                  </a:lnTo>
                  <a:lnTo>
                    <a:pt x="419" y="241"/>
                  </a:lnTo>
                  <a:lnTo>
                    <a:pt x="343" y="357"/>
                  </a:lnTo>
                  <a:lnTo>
                    <a:pt x="244" y="583"/>
                  </a:lnTo>
                  <a:lnTo>
                    <a:pt x="176" y="815"/>
                  </a:lnTo>
                  <a:lnTo>
                    <a:pt x="130" y="1048"/>
                  </a:lnTo>
                  <a:lnTo>
                    <a:pt x="107" y="1274"/>
                  </a:lnTo>
                  <a:lnTo>
                    <a:pt x="99" y="1483"/>
                  </a:lnTo>
                  <a:lnTo>
                    <a:pt x="107" y="1763"/>
                  </a:lnTo>
                  <a:lnTo>
                    <a:pt x="145" y="2019"/>
                  </a:lnTo>
                  <a:lnTo>
                    <a:pt x="198" y="2260"/>
                  </a:lnTo>
                  <a:lnTo>
                    <a:pt x="275" y="2477"/>
                  </a:lnTo>
                  <a:lnTo>
                    <a:pt x="381" y="2679"/>
                  </a:lnTo>
                  <a:lnTo>
                    <a:pt x="457" y="2796"/>
                  </a:lnTo>
                  <a:lnTo>
                    <a:pt x="534" y="2889"/>
                  </a:lnTo>
                  <a:lnTo>
                    <a:pt x="587" y="2943"/>
                  </a:lnTo>
                  <a:lnTo>
                    <a:pt x="594" y="2943"/>
                  </a:lnTo>
                  <a:lnTo>
                    <a:pt x="594" y="2951"/>
                  </a:lnTo>
                  <a:lnTo>
                    <a:pt x="587" y="2959"/>
                  </a:lnTo>
                  <a:lnTo>
                    <a:pt x="556" y="2959"/>
                  </a:lnTo>
                  <a:lnTo>
                    <a:pt x="419" y="2819"/>
                  </a:lnTo>
                  <a:lnTo>
                    <a:pt x="282" y="2625"/>
                  </a:lnTo>
                  <a:lnTo>
                    <a:pt x="176" y="2415"/>
                  </a:lnTo>
                  <a:lnTo>
                    <a:pt x="92" y="2190"/>
                  </a:lnTo>
                  <a:lnTo>
                    <a:pt x="39" y="1957"/>
                  </a:lnTo>
                  <a:lnTo>
                    <a:pt x="8" y="1716"/>
                  </a:lnTo>
                  <a:lnTo>
                    <a:pt x="0" y="1476"/>
                  </a:lnTo>
                  <a:lnTo>
                    <a:pt x="8" y="1250"/>
                  </a:lnTo>
                  <a:lnTo>
                    <a:pt x="39" y="1025"/>
                  </a:lnTo>
                  <a:lnTo>
                    <a:pt x="84" y="792"/>
                  </a:lnTo>
                  <a:lnTo>
                    <a:pt x="153" y="583"/>
                  </a:lnTo>
                  <a:lnTo>
                    <a:pt x="252" y="381"/>
                  </a:lnTo>
                  <a:lnTo>
                    <a:pt x="374" y="186"/>
                  </a:lnTo>
                  <a:lnTo>
                    <a:pt x="534" y="16"/>
                  </a:lnTo>
                  <a:lnTo>
                    <a:pt x="541" y="8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19" name="Freeform 995"/>
            <p:cNvSpPr>
              <a:spLocks/>
            </p:cNvSpPr>
            <p:nvPr/>
          </p:nvSpPr>
          <p:spPr bwMode="auto">
            <a:xfrm>
              <a:off x="22689" y="3488"/>
              <a:ext cx="503" cy="839"/>
            </a:xfrm>
            <a:custGeom>
              <a:avLst/>
              <a:gdLst/>
              <a:ahLst/>
              <a:cxnLst>
                <a:cxn ang="0">
                  <a:pos x="320" y="16"/>
                </a:cxn>
                <a:cxn ang="0">
                  <a:pos x="442" y="101"/>
                </a:cxn>
                <a:cxn ang="0">
                  <a:pos x="434" y="264"/>
                </a:cxn>
                <a:cxn ang="0">
                  <a:pos x="312" y="381"/>
                </a:cxn>
                <a:cxn ang="0">
                  <a:pos x="289" y="389"/>
                </a:cxn>
                <a:cxn ang="0">
                  <a:pos x="381" y="404"/>
                </a:cxn>
                <a:cxn ang="0">
                  <a:pos x="487" y="528"/>
                </a:cxn>
                <a:cxn ang="0">
                  <a:pos x="480" y="691"/>
                </a:cxn>
                <a:cxn ang="0">
                  <a:pos x="343" y="823"/>
                </a:cxn>
                <a:cxn ang="0">
                  <a:pos x="152" y="823"/>
                </a:cxn>
                <a:cxn ang="0">
                  <a:pos x="23" y="722"/>
                </a:cxn>
                <a:cxn ang="0">
                  <a:pos x="0" y="622"/>
                </a:cxn>
                <a:cxn ang="0">
                  <a:pos x="23" y="590"/>
                </a:cxn>
                <a:cxn ang="0">
                  <a:pos x="91" y="567"/>
                </a:cxn>
                <a:cxn ang="0">
                  <a:pos x="137" y="622"/>
                </a:cxn>
                <a:cxn ang="0">
                  <a:pos x="122" y="691"/>
                </a:cxn>
                <a:cxn ang="0">
                  <a:pos x="76" y="715"/>
                </a:cxn>
                <a:cxn ang="0">
                  <a:pos x="91" y="761"/>
                </a:cxn>
                <a:cxn ang="0">
                  <a:pos x="190" y="800"/>
                </a:cxn>
                <a:cxn ang="0">
                  <a:pos x="274" y="800"/>
                </a:cxn>
                <a:cxn ang="0">
                  <a:pos x="343" y="754"/>
                </a:cxn>
                <a:cxn ang="0">
                  <a:pos x="373" y="606"/>
                </a:cxn>
                <a:cxn ang="0">
                  <a:pos x="335" y="458"/>
                </a:cxn>
                <a:cxn ang="0">
                  <a:pos x="228" y="404"/>
                </a:cxn>
                <a:cxn ang="0">
                  <a:pos x="145" y="396"/>
                </a:cxn>
                <a:cxn ang="0">
                  <a:pos x="152" y="373"/>
                </a:cxn>
                <a:cxn ang="0">
                  <a:pos x="244" y="365"/>
                </a:cxn>
                <a:cxn ang="0">
                  <a:pos x="289" y="342"/>
                </a:cxn>
                <a:cxn ang="0">
                  <a:pos x="335" y="257"/>
                </a:cxn>
                <a:cxn ang="0">
                  <a:pos x="343" y="171"/>
                </a:cxn>
                <a:cxn ang="0">
                  <a:pos x="305" y="55"/>
                </a:cxn>
                <a:cxn ang="0">
                  <a:pos x="228" y="31"/>
                </a:cxn>
                <a:cxn ang="0">
                  <a:pos x="114" y="62"/>
                </a:cxn>
                <a:cxn ang="0">
                  <a:pos x="91" y="109"/>
                </a:cxn>
                <a:cxn ang="0">
                  <a:pos x="122" y="117"/>
                </a:cxn>
                <a:cxn ang="0">
                  <a:pos x="145" y="148"/>
                </a:cxn>
                <a:cxn ang="0">
                  <a:pos x="129" y="218"/>
                </a:cxn>
                <a:cxn ang="0">
                  <a:pos x="38" y="218"/>
                </a:cxn>
                <a:cxn ang="0">
                  <a:pos x="38" y="101"/>
                </a:cxn>
                <a:cxn ang="0">
                  <a:pos x="152" y="16"/>
                </a:cxn>
              </a:cxnLst>
              <a:rect l="0" t="0" r="r" b="b"/>
              <a:pathLst>
                <a:path w="503" h="839">
                  <a:moveTo>
                    <a:pt x="236" y="0"/>
                  </a:moveTo>
                  <a:lnTo>
                    <a:pt x="320" y="16"/>
                  </a:lnTo>
                  <a:lnTo>
                    <a:pt x="388" y="47"/>
                  </a:lnTo>
                  <a:lnTo>
                    <a:pt x="442" y="101"/>
                  </a:lnTo>
                  <a:lnTo>
                    <a:pt x="457" y="171"/>
                  </a:lnTo>
                  <a:lnTo>
                    <a:pt x="434" y="264"/>
                  </a:lnTo>
                  <a:lnTo>
                    <a:pt x="373" y="342"/>
                  </a:lnTo>
                  <a:lnTo>
                    <a:pt x="312" y="381"/>
                  </a:lnTo>
                  <a:lnTo>
                    <a:pt x="297" y="373"/>
                  </a:lnTo>
                  <a:lnTo>
                    <a:pt x="289" y="389"/>
                  </a:lnTo>
                  <a:lnTo>
                    <a:pt x="312" y="381"/>
                  </a:lnTo>
                  <a:lnTo>
                    <a:pt x="381" y="404"/>
                  </a:lnTo>
                  <a:lnTo>
                    <a:pt x="449" y="458"/>
                  </a:lnTo>
                  <a:lnTo>
                    <a:pt x="487" y="528"/>
                  </a:lnTo>
                  <a:lnTo>
                    <a:pt x="503" y="598"/>
                  </a:lnTo>
                  <a:lnTo>
                    <a:pt x="480" y="691"/>
                  </a:lnTo>
                  <a:lnTo>
                    <a:pt x="426" y="769"/>
                  </a:lnTo>
                  <a:lnTo>
                    <a:pt x="343" y="823"/>
                  </a:lnTo>
                  <a:lnTo>
                    <a:pt x="244" y="839"/>
                  </a:lnTo>
                  <a:lnTo>
                    <a:pt x="152" y="823"/>
                  </a:lnTo>
                  <a:lnTo>
                    <a:pt x="76" y="785"/>
                  </a:lnTo>
                  <a:lnTo>
                    <a:pt x="23" y="722"/>
                  </a:lnTo>
                  <a:lnTo>
                    <a:pt x="0" y="645"/>
                  </a:lnTo>
                  <a:lnTo>
                    <a:pt x="0" y="622"/>
                  </a:lnTo>
                  <a:lnTo>
                    <a:pt x="8" y="606"/>
                  </a:lnTo>
                  <a:lnTo>
                    <a:pt x="23" y="590"/>
                  </a:lnTo>
                  <a:lnTo>
                    <a:pt x="53" y="567"/>
                  </a:lnTo>
                  <a:lnTo>
                    <a:pt x="91" y="567"/>
                  </a:lnTo>
                  <a:lnTo>
                    <a:pt x="122" y="598"/>
                  </a:lnTo>
                  <a:lnTo>
                    <a:pt x="137" y="622"/>
                  </a:lnTo>
                  <a:lnTo>
                    <a:pt x="137" y="645"/>
                  </a:lnTo>
                  <a:lnTo>
                    <a:pt x="122" y="691"/>
                  </a:lnTo>
                  <a:lnTo>
                    <a:pt x="99" y="707"/>
                  </a:lnTo>
                  <a:lnTo>
                    <a:pt x="76" y="715"/>
                  </a:lnTo>
                  <a:lnTo>
                    <a:pt x="53" y="715"/>
                  </a:lnTo>
                  <a:lnTo>
                    <a:pt x="91" y="761"/>
                  </a:lnTo>
                  <a:lnTo>
                    <a:pt x="137" y="785"/>
                  </a:lnTo>
                  <a:lnTo>
                    <a:pt x="190" y="800"/>
                  </a:lnTo>
                  <a:lnTo>
                    <a:pt x="236" y="808"/>
                  </a:lnTo>
                  <a:lnTo>
                    <a:pt x="274" y="800"/>
                  </a:lnTo>
                  <a:lnTo>
                    <a:pt x="305" y="785"/>
                  </a:lnTo>
                  <a:lnTo>
                    <a:pt x="343" y="754"/>
                  </a:lnTo>
                  <a:lnTo>
                    <a:pt x="366" y="691"/>
                  </a:lnTo>
                  <a:lnTo>
                    <a:pt x="373" y="606"/>
                  </a:lnTo>
                  <a:lnTo>
                    <a:pt x="366" y="528"/>
                  </a:lnTo>
                  <a:lnTo>
                    <a:pt x="335" y="458"/>
                  </a:lnTo>
                  <a:lnTo>
                    <a:pt x="289" y="420"/>
                  </a:lnTo>
                  <a:lnTo>
                    <a:pt x="228" y="404"/>
                  </a:lnTo>
                  <a:lnTo>
                    <a:pt x="152" y="404"/>
                  </a:lnTo>
                  <a:lnTo>
                    <a:pt x="145" y="396"/>
                  </a:lnTo>
                  <a:lnTo>
                    <a:pt x="145" y="381"/>
                  </a:lnTo>
                  <a:lnTo>
                    <a:pt x="152" y="373"/>
                  </a:lnTo>
                  <a:lnTo>
                    <a:pt x="228" y="373"/>
                  </a:lnTo>
                  <a:lnTo>
                    <a:pt x="244" y="365"/>
                  </a:lnTo>
                  <a:lnTo>
                    <a:pt x="267" y="358"/>
                  </a:lnTo>
                  <a:lnTo>
                    <a:pt x="289" y="342"/>
                  </a:lnTo>
                  <a:lnTo>
                    <a:pt x="312" y="311"/>
                  </a:lnTo>
                  <a:lnTo>
                    <a:pt x="335" y="257"/>
                  </a:lnTo>
                  <a:lnTo>
                    <a:pt x="343" y="202"/>
                  </a:lnTo>
                  <a:lnTo>
                    <a:pt x="343" y="171"/>
                  </a:lnTo>
                  <a:lnTo>
                    <a:pt x="335" y="101"/>
                  </a:lnTo>
                  <a:lnTo>
                    <a:pt x="305" y="55"/>
                  </a:lnTo>
                  <a:lnTo>
                    <a:pt x="267" y="39"/>
                  </a:lnTo>
                  <a:lnTo>
                    <a:pt x="228" y="31"/>
                  </a:lnTo>
                  <a:lnTo>
                    <a:pt x="175" y="39"/>
                  </a:lnTo>
                  <a:lnTo>
                    <a:pt x="114" y="62"/>
                  </a:lnTo>
                  <a:lnTo>
                    <a:pt x="69" y="109"/>
                  </a:lnTo>
                  <a:lnTo>
                    <a:pt x="91" y="109"/>
                  </a:lnTo>
                  <a:lnTo>
                    <a:pt x="107" y="117"/>
                  </a:lnTo>
                  <a:lnTo>
                    <a:pt x="122" y="117"/>
                  </a:lnTo>
                  <a:lnTo>
                    <a:pt x="137" y="132"/>
                  </a:lnTo>
                  <a:lnTo>
                    <a:pt x="145" y="148"/>
                  </a:lnTo>
                  <a:lnTo>
                    <a:pt x="145" y="171"/>
                  </a:lnTo>
                  <a:lnTo>
                    <a:pt x="129" y="218"/>
                  </a:lnTo>
                  <a:lnTo>
                    <a:pt x="84" y="233"/>
                  </a:lnTo>
                  <a:lnTo>
                    <a:pt x="38" y="218"/>
                  </a:lnTo>
                  <a:lnTo>
                    <a:pt x="23" y="171"/>
                  </a:lnTo>
                  <a:lnTo>
                    <a:pt x="38" y="101"/>
                  </a:lnTo>
                  <a:lnTo>
                    <a:pt x="84" y="47"/>
                  </a:lnTo>
                  <a:lnTo>
                    <a:pt x="152" y="16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20" name="Freeform 996"/>
            <p:cNvSpPr>
              <a:spLocks/>
            </p:cNvSpPr>
            <p:nvPr/>
          </p:nvSpPr>
          <p:spPr bwMode="auto">
            <a:xfrm>
              <a:off x="24494" y="3488"/>
              <a:ext cx="495" cy="831"/>
            </a:xfrm>
            <a:custGeom>
              <a:avLst/>
              <a:gdLst/>
              <a:ahLst/>
              <a:cxnLst>
                <a:cxn ang="0">
                  <a:pos x="236" y="0"/>
                </a:cxn>
                <a:cxn ang="0">
                  <a:pos x="343" y="16"/>
                </a:cxn>
                <a:cxn ang="0">
                  <a:pos x="426" y="70"/>
                </a:cxn>
                <a:cxn ang="0">
                  <a:pos x="480" y="148"/>
                </a:cxn>
                <a:cxn ang="0">
                  <a:pos x="495" y="241"/>
                </a:cxn>
                <a:cxn ang="0">
                  <a:pos x="487" y="303"/>
                </a:cxn>
                <a:cxn ang="0">
                  <a:pos x="457" y="365"/>
                </a:cxn>
                <a:cxn ang="0">
                  <a:pos x="411" y="435"/>
                </a:cxn>
                <a:cxn ang="0">
                  <a:pos x="335" y="505"/>
                </a:cxn>
                <a:cxn ang="0">
                  <a:pos x="236" y="598"/>
                </a:cxn>
                <a:cxn ang="0">
                  <a:pos x="107" y="722"/>
                </a:cxn>
                <a:cxn ang="0">
                  <a:pos x="411" y="722"/>
                </a:cxn>
                <a:cxn ang="0">
                  <a:pos x="434" y="715"/>
                </a:cxn>
                <a:cxn ang="0">
                  <a:pos x="442" y="715"/>
                </a:cxn>
                <a:cxn ang="0">
                  <a:pos x="449" y="699"/>
                </a:cxn>
                <a:cxn ang="0">
                  <a:pos x="457" y="668"/>
                </a:cxn>
                <a:cxn ang="0">
                  <a:pos x="457" y="637"/>
                </a:cxn>
                <a:cxn ang="0">
                  <a:pos x="464" y="606"/>
                </a:cxn>
                <a:cxn ang="0">
                  <a:pos x="495" y="606"/>
                </a:cxn>
                <a:cxn ang="0">
                  <a:pos x="449" y="831"/>
                </a:cxn>
                <a:cxn ang="0">
                  <a:pos x="0" y="831"/>
                </a:cxn>
                <a:cxn ang="0">
                  <a:pos x="0" y="800"/>
                </a:cxn>
                <a:cxn ang="0">
                  <a:pos x="15" y="785"/>
                </a:cxn>
                <a:cxn ang="0">
                  <a:pos x="244" y="521"/>
                </a:cxn>
                <a:cxn ang="0">
                  <a:pos x="305" y="435"/>
                </a:cxn>
                <a:cxn ang="0">
                  <a:pos x="358" y="350"/>
                </a:cxn>
                <a:cxn ang="0">
                  <a:pos x="373" y="249"/>
                </a:cxn>
                <a:cxn ang="0">
                  <a:pos x="365" y="171"/>
                </a:cxn>
                <a:cxn ang="0">
                  <a:pos x="335" y="109"/>
                </a:cxn>
                <a:cxn ang="0">
                  <a:pos x="282" y="62"/>
                </a:cxn>
                <a:cxn ang="0">
                  <a:pos x="213" y="47"/>
                </a:cxn>
                <a:cxn ang="0">
                  <a:pos x="145" y="62"/>
                </a:cxn>
                <a:cxn ang="0">
                  <a:pos x="91" y="101"/>
                </a:cxn>
                <a:cxn ang="0">
                  <a:pos x="53" y="171"/>
                </a:cxn>
                <a:cxn ang="0">
                  <a:pos x="91" y="171"/>
                </a:cxn>
                <a:cxn ang="0">
                  <a:pos x="107" y="187"/>
                </a:cxn>
                <a:cxn ang="0">
                  <a:pos x="122" y="194"/>
                </a:cxn>
                <a:cxn ang="0">
                  <a:pos x="129" y="218"/>
                </a:cxn>
                <a:cxn ang="0">
                  <a:pos x="129" y="257"/>
                </a:cxn>
                <a:cxn ang="0">
                  <a:pos x="122" y="272"/>
                </a:cxn>
                <a:cxn ang="0">
                  <a:pos x="91" y="288"/>
                </a:cxn>
                <a:cxn ang="0">
                  <a:pos x="84" y="295"/>
                </a:cxn>
                <a:cxn ang="0">
                  <a:pos x="46" y="295"/>
                </a:cxn>
                <a:cxn ang="0">
                  <a:pos x="15" y="264"/>
                </a:cxn>
                <a:cxn ang="0">
                  <a:pos x="8" y="249"/>
                </a:cxn>
                <a:cxn ang="0">
                  <a:pos x="8" y="225"/>
                </a:cxn>
                <a:cxn ang="0">
                  <a:pos x="23" y="148"/>
                </a:cxn>
                <a:cxn ang="0">
                  <a:pos x="68" y="70"/>
                </a:cxn>
                <a:cxn ang="0">
                  <a:pos x="145" y="24"/>
                </a:cxn>
                <a:cxn ang="0">
                  <a:pos x="236" y="0"/>
                </a:cxn>
              </a:cxnLst>
              <a:rect l="0" t="0" r="r" b="b"/>
              <a:pathLst>
                <a:path w="495" h="831">
                  <a:moveTo>
                    <a:pt x="236" y="0"/>
                  </a:moveTo>
                  <a:lnTo>
                    <a:pt x="343" y="16"/>
                  </a:lnTo>
                  <a:lnTo>
                    <a:pt x="426" y="70"/>
                  </a:lnTo>
                  <a:lnTo>
                    <a:pt x="480" y="148"/>
                  </a:lnTo>
                  <a:lnTo>
                    <a:pt x="495" y="241"/>
                  </a:lnTo>
                  <a:lnTo>
                    <a:pt x="487" y="303"/>
                  </a:lnTo>
                  <a:lnTo>
                    <a:pt x="457" y="365"/>
                  </a:lnTo>
                  <a:lnTo>
                    <a:pt x="411" y="435"/>
                  </a:lnTo>
                  <a:lnTo>
                    <a:pt x="335" y="505"/>
                  </a:lnTo>
                  <a:lnTo>
                    <a:pt x="236" y="598"/>
                  </a:lnTo>
                  <a:lnTo>
                    <a:pt x="107" y="722"/>
                  </a:lnTo>
                  <a:lnTo>
                    <a:pt x="411" y="722"/>
                  </a:lnTo>
                  <a:lnTo>
                    <a:pt x="434" y="715"/>
                  </a:lnTo>
                  <a:lnTo>
                    <a:pt x="442" y="715"/>
                  </a:lnTo>
                  <a:lnTo>
                    <a:pt x="449" y="699"/>
                  </a:lnTo>
                  <a:lnTo>
                    <a:pt x="457" y="668"/>
                  </a:lnTo>
                  <a:lnTo>
                    <a:pt x="457" y="637"/>
                  </a:lnTo>
                  <a:lnTo>
                    <a:pt x="464" y="606"/>
                  </a:lnTo>
                  <a:lnTo>
                    <a:pt x="495" y="606"/>
                  </a:lnTo>
                  <a:lnTo>
                    <a:pt x="449" y="831"/>
                  </a:lnTo>
                  <a:lnTo>
                    <a:pt x="0" y="831"/>
                  </a:lnTo>
                  <a:lnTo>
                    <a:pt x="0" y="800"/>
                  </a:lnTo>
                  <a:lnTo>
                    <a:pt x="15" y="785"/>
                  </a:lnTo>
                  <a:lnTo>
                    <a:pt x="244" y="521"/>
                  </a:lnTo>
                  <a:lnTo>
                    <a:pt x="305" y="435"/>
                  </a:lnTo>
                  <a:lnTo>
                    <a:pt x="358" y="350"/>
                  </a:lnTo>
                  <a:lnTo>
                    <a:pt x="373" y="249"/>
                  </a:lnTo>
                  <a:lnTo>
                    <a:pt x="365" y="171"/>
                  </a:lnTo>
                  <a:lnTo>
                    <a:pt x="335" y="109"/>
                  </a:lnTo>
                  <a:lnTo>
                    <a:pt x="282" y="62"/>
                  </a:lnTo>
                  <a:lnTo>
                    <a:pt x="213" y="47"/>
                  </a:lnTo>
                  <a:lnTo>
                    <a:pt x="145" y="62"/>
                  </a:lnTo>
                  <a:lnTo>
                    <a:pt x="91" y="101"/>
                  </a:lnTo>
                  <a:lnTo>
                    <a:pt x="53" y="171"/>
                  </a:lnTo>
                  <a:lnTo>
                    <a:pt x="91" y="171"/>
                  </a:lnTo>
                  <a:lnTo>
                    <a:pt x="107" y="187"/>
                  </a:lnTo>
                  <a:lnTo>
                    <a:pt x="122" y="194"/>
                  </a:lnTo>
                  <a:lnTo>
                    <a:pt x="129" y="218"/>
                  </a:lnTo>
                  <a:lnTo>
                    <a:pt x="129" y="257"/>
                  </a:lnTo>
                  <a:lnTo>
                    <a:pt x="122" y="272"/>
                  </a:lnTo>
                  <a:lnTo>
                    <a:pt x="91" y="288"/>
                  </a:lnTo>
                  <a:lnTo>
                    <a:pt x="84" y="295"/>
                  </a:lnTo>
                  <a:lnTo>
                    <a:pt x="46" y="295"/>
                  </a:lnTo>
                  <a:lnTo>
                    <a:pt x="15" y="264"/>
                  </a:lnTo>
                  <a:lnTo>
                    <a:pt x="8" y="249"/>
                  </a:lnTo>
                  <a:lnTo>
                    <a:pt x="8" y="225"/>
                  </a:lnTo>
                  <a:lnTo>
                    <a:pt x="23" y="148"/>
                  </a:lnTo>
                  <a:lnTo>
                    <a:pt x="68" y="70"/>
                  </a:lnTo>
                  <a:lnTo>
                    <a:pt x="145" y="2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21" name="Freeform 997"/>
            <p:cNvSpPr>
              <a:spLocks/>
            </p:cNvSpPr>
            <p:nvPr/>
          </p:nvSpPr>
          <p:spPr bwMode="auto">
            <a:xfrm>
              <a:off x="22727" y="4979"/>
              <a:ext cx="404" cy="823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236" y="0"/>
                </a:cxn>
                <a:cxn ang="0">
                  <a:pos x="251" y="8"/>
                </a:cxn>
                <a:cxn ang="0">
                  <a:pos x="251" y="738"/>
                </a:cxn>
                <a:cxn ang="0">
                  <a:pos x="259" y="754"/>
                </a:cxn>
                <a:cxn ang="0">
                  <a:pos x="259" y="769"/>
                </a:cxn>
                <a:cxn ang="0">
                  <a:pos x="274" y="777"/>
                </a:cxn>
                <a:cxn ang="0">
                  <a:pos x="297" y="777"/>
                </a:cxn>
                <a:cxn ang="0">
                  <a:pos x="328" y="785"/>
                </a:cxn>
                <a:cxn ang="0">
                  <a:pos x="404" y="785"/>
                </a:cxn>
                <a:cxn ang="0">
                  <a:pos x="404" y="823"/>
                </a:cxn>
                <a:cxn ang="0">
                  <a:pos x="8" y="823"/>
                </a:cxn>
                <a:cxn ang="0">
                  <a:pos x="8" y="785"/>
                </a:cxn>
                <a:cxn ang="0">
                  <a:pos x="114" y="785"/>
                </a:cxn>
                <a:cxn ang="0">
                  <a:pos x="145" y="769"/>
                </a:cxn>
                <a:cxn ang="0">
                  <a:pos x="160" y="754"/>
                </a:cxn>
                <a:cxn ang="0">
                  <a:pos x="160" y="86"/>
                </a:cxn>
                <a:cxn ang="0">
                  <a:pos x="99" y="109"/>
                </a:cxn>
                <a:cxn ang="0">
                  <a:pos x="38" y="117"/>
                </a:cxn>
                <a:cxn ang="0">
                  <a:pos x="0" y="117"/>
                </a:cxn>
                <a:cxn ang="0">
                  <a:pos x="0" y="78"/>
                </a:cxn>
                <a:cxn ang="0">
                  <a:pos x="38" y="78"/>
                </a:cxn>
                <a:cxn ang="0">
                  <a:pos x="99" y="70"/>
                </a:cxn>
                <a:cxn ang="0">
                  <a:pos x="160" y="47"/>
                </a:cxn>
                <a:cxn ang="0">
                  <a:pos x="221" y="0"/>
                </a:cxn>
              </a:cxnLst>
              <a:rect l="0" t="0" r="r" b="b"/>
              <a:pathLst>
                <a:path w="404" h="823">
                  <a:moveTo>
                    <a:pt x="221" y="0"/>
                  </a:moveTo>
                  <a:lnTo>
                    <a:pt x="236" y="0"/>
                  </a:lnTo>
                  <a:lnTo>
                    <a:pt x="251" y="8"/>
                  </a:lnTo>
                  <a:lnTo>
                    <a:pt x="251" y="738"/>
                  </a:lnTo>
                  <a:lnTo>
                    <a:pt x="259" y="754"/>
                  </a:lnTo>
                  <a:lnTo>
                    <a:pt x="259" y="769"/>
                  </a:lnTo>
                  <a:lnTo>
                    <a:pt x="274" y="777"/>
                  </a:lnTo>
                  <a:lnTo>
                    <a:pt x="297" y="777"/>
                  </a:lnTo>
                  <a:lnTo>
                    <a:pt x="328" y="785"/>
                  </a:lnTo>
                  <a:lnTo>
                    <a:pt x="404" y="785"/>
                  </a:lnTo>
                  <a:lnTo>
                    <a:pt x="404" y="823"/>
                  </a:lnTo>
                  <a:lnTo>
                    <a:pt x="8" y="823"/>
                  </a:lnTo>
                  <a:lnTo>
                    <a:pt x="8" y="785"/>
                  </a:lnTo>
                  <a:lnTo>
                    <a:pt x="114" y="785"/>
                  </a:lnTo>
                  <a:lnTo>
                    <a:pt x="145" y="769"/>
                  </a:lnTo>
                  <a:lnTo>
                    <a:pt x="160" y="754"/>
                  </a:lnTo>
                  <a:lnTo>
                    <a:pt x="160" y="86"/>
                  </a:lnTo>
                  <a:lnTo>
                    <a:pt x="99" y="109"/>
                  </a:lnTo>
                  <a:lnTo>
                    <a:pt x="38" y="117"/>
                  </a:lnTo>
                  <a:lnTo>
                    <a:pt x="0" y="117"/>
                  </a:lnTo>
                  <a:lnTo>
                    <a:pt x="0" y="78"/>
                  </a:lnTo>
                  <a:lnTo>
                    <a:pt x="38" y="78"/>
                  </a:lnTo>
                  <a:lnTo>
                    <a:pt x="99" y="70"/>
                  </a:lnTo>
                  <a:lnTo>
                    <a:pt x="160" y="47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22" name="Freeform 998"/>
            <p:cNvSpPr>
              <a:spLocks/>
            </p:cNvSpPr>
            <p:nvPr/>
          </p:nvSpPr>
          <p:spPr bwMode="auto">
            <a:xfrm>
              <a:off x="24547" y="4979"/>
              <a:ext cx="404" cy="823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236" y="0"/>
                </a:cxn>
                <a:cxn ang="0">
                  <a:pos x="252" y="8"/>
                </a:cxn>
                <a:cxn ang="0">
                  <a:pos x="252" y="738"/>
                </a:cxn>
                <a:cxn ang="0">
                  <a:pos x="259" y="754"/>
                </a:cxn>
                <a:cxn ang="0">
                  <a:pos x="259" y="769"/>
                </a:cxn>
                <a:cxn ang="0">
                  <a:pos x="274" y="777"/>
                </a:cxn>
                <a:cxn ang="0">
                  <a:pos x="297" y="777"/>
                </a:cxn>
                <a:cxn ang="0">
                  <a:pos x="328" y="785"/>
                </a:cxn>
                <a:cxn ang="0">
                  <a:pos x="404" y="785"/>
                </a:cxn>
                <a:cxn ang="0">
                  <a:pos x="404" y="823"/>
                </a:cxn>
                <a:cxn ang="0">
                  <a:pos x="8" y="823"/>
                </a:cxn>
                <a:cxn ang="0">
                  <a:pos x="8" y="785"/>
                </a:cxn>
                <a:cxn ang="0">
                  <a:pos x="114" y="785"/>
                </a:cxn>
                <a:cxn ang="0">
                  <a:pos x="145" y="769"/>
                </a:cxn>
                <a:cxn ang="0">
                  <a:pos x="160" y="754"/>
                </a:cxn>
                <a:cxn ang="0">
                  <a:pos x="160" y="86"/>
                </a:cxn>
                <a:cxn ang="0">
                  <a:pos x="99" y="109"/>
                </a:cxn>
                <a:cxn ang="0">
                  <a:pos x="38" y="117"/>
                </a:cxn>
                <a:cxn ang="0">
                  <a:pos x="0" y="117"/>
                </a:cxn>
                <a:cxn ang="0">
                  <a:pos x="0" y="78"/>
                </a:cxn>
                <a:cxn ang="0">
                  <a:pos x="38" y="78"/>
                </a:cxn>
                <a:cxn ang="0">
                  <a:pos x="99" y="70"/>
                </a:cxn>
                <a:cxn ang="0">
                  <a:pos x="160" y="47"/>
                </a:cxn>
                <a:cxn ang="0">
                  <a:pos x="221" y="0"/>
                </a:cxn>
              </a:cxnLst>
              <a:rect l="0" t="0" r="r" b="b"/>
              <a:pathLst>
                <a:path w="404" h="823">
                  <a:moveTo>
                    <a:pt x="221" y="0"/>
                  </a:moveTo>
                  <a:lnTo>
                    <a:pt x="236" y="0"/>
                  </a:lnTo>
                  <a:lnTo>
                    <a:pt x="252" y="8"/>
                  </a:lnTo>
                  <a:lnTo>
                    <a:pt x="252" y="738"/>
                  </a:lnTo>
                  <a:lnTo>
                    <a:pt x="259" y="754"/>
                  </a:lnTo>
                  <a:lnTo>
                    <a:pt x="259" y="769"/>
                  </a:lnTo>
                  <a:lnTo>
                    <a:pt x="274" y="777"/>
                  </a:lnTo>
                  <a:lnTo>
                    <a:pt x="297" y="777"/>
                  </a:lnTo>
                  <a:lnTo>
                    <a:pt x="328" y="785"/>
                  </a:lnTo>
                  <a:lnTo>
                    <a:pt x="404" y="785"/>
                  </a:lnTo>
                  <a:lnTo>
                    <a:pt x="404" y="823"/>
                  </a:lnTo>
                  <a:lnTo>
                    <a:pt x="8" y="823"/>
                  </a:lnTo>
                  <a:lnTo>
                    <a:pt x="8" y="785"/>
                  </a:lnTo>
                  <a:lnTo>
                    <a:pt x="114" y="785"/>
                  </a:lnTo>
                  <a:lnTo>
                    <a:pt x="145" y="769"/>
                  </a:lnTo>
                  <a:lnTo>
                    <a:pt x="160" y="754"/>
                  </a:lnTo>
                  <a:lnTo>
                    <a:pt x="160" y="86"/>
                  </a:lnTo>
                  <a:lnTo>
                    <a:pt x="99" y="109"/>
                  </a:lnTo>
                  <a:lnTo>
                    <a:pt x="38" y="117"/>
                  </a:lnTo>
                  <a:lnTo>
                    <a:pt x="0" y="117"/>
                  </a:lnTo>
                  <a:lnTo>
                    <a:pt x="0" y="78"/>
                  </a:lnTo>
                  <a:lnTo>
                    <a:pt x="38" y="78"/>
                  </a:lnTo>
                  <a:lnTo>
                    <a:pt x="99" y="70"/>
                  </a:lnTo>
                  <a:lnTo>
                    <a:pt x="160" y="47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23" name="Freeform 999"/>
            <p:cNvSpPr>
              <a:spLocks/>
            </p:cNvSpPr>
            <p:nvPr/>
          </p:nvSpPr>
          <p:spPr bwMode="auto">
            <a:xfrm>
              <a:off x="25096" y="3271"/>
              <a:ext cx="594" cy="295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8" y="0"/>
                </a:cxn>
                <a:cxn ang="0">
                  <a:pos x="53" y="15"/>
                </a:cxn>
                <a:cxn ang="0">
                  <a:pos x="129" y="85"/>
                </a:cxn>
                <a:cxn ang="0">
                  <a:pos x="175" y="140"/>
                </a:cxn>
                <a:cxn ang="0">
                  <a:pos x="312" y="334"/>
                </a:cxn>
                <a:cxn ang="0">
                  <a:pos x="418" y="543"/>
                </a:cxn>
                <a:cxn ang="0">
                  <a:pos x="502" y="769"/>
                </a:cxn>
                <a:cxn ang="0">
                  <a:pos x="555" y="1002"/>
                </a:cxn>
                <a:cxn ang="0">
                  <a:pos x="586" y="1242"/>
                </a:cxn>
                <a:cxn ang="0">
                  <a:pos x="594" y="1483"/>
                </a:cxn>
                <a:cxn ang="0">
                  <a:pos x="586" y="1708"/>
                </a:cxn>
                <a:cxn ang="0">
                  <a:pos x="555" y="1933"/>
                </a:cxn>
                <a:cxn ang="0">
                  <a:pos x="510" y="2159"/>
                </a:cxn>
                <a:cxn ang="0">
                  <a:pos x="441" y="2376"/>
                </a:cxn>
                <a:cxn ang="0">
                  <a:pos x="342" y="2578"/>
                </a:cxn>
                <a:cxn ang="0">
                  <a:pos x="220" y="2772"/>
                </a:cxn>
                <a:cxn ang="0">
                  <a:pos x="60" y="2943"/>
                </a:cxn>
                <a:cxn ang="0">
                  <a:pos x="45" y="2959"/>
                </a:cxn>
                <a:cxn ang="0">
                  <a:pos x="7" y="2959"/>
                </a:cxn>
                <a:cxn ang="0">
                  <a:pos x="0" y="2951"/>
                </a:cxn>
                <a:cxn ang="0">
                  <a:pos x="0" y="2943"/>
                </a:cxn>
                <a:cxn ang="0">
                  <a:pos x="7" y="2943"/>
                </a:cxn>
                <a:cxn ang="0">
                  <a:pos x="7" y="2935"/>
                </a:cxn>
                <a:cxn ang="0">
                  <a:pos x="53" y="2889"/>
                </a:cxn>
                <a:cxn ang="0">
                  <a:pos x="106" y="2819"/>
                </a:cxn>
                <a:cxn ang="0">
                  <a:pos x="175" y="2726"/>
                </a:cxn>
                <a:cxn ang="0">
                  <a:pos x="251" y="2609"/>
                </a:cxn>
                <a:cxn ang="0">
                  <a:pos x="350" y="2384"/>
                </a:cxn>
                <a:cxn ang="0">
                  <a:pos x="418" y="2151"/>
                </a:cxn>
                <a:cxn ang="0">
                  <a:pos x="464" y="1918"/>
                </a:cxn>
                <a:cxn ang="0">
                  <a:pos x="487" y="1693"/>
                </a:cxn>
                <a:cxn ang="0">
                  <a:pos x="495" y="1483"/>
                </a:cxn>
                <a:cxn ang="0">
                  <a:pos x="487" y="1204"/>
                </a:cxn>
                <a:cxn ang="0">
                  <a:pos x="449" y="947"/>
                </a:cxn>
                <a:cxn ang="0">
                  <a:pos x="396" y="707"/>
                </a:cxn>
                <a:cxn ang="0">
                  <a:pos x="319" y="489"/>
                </a:cxn>
                <a:cxn ang="0">
                  <a:pos x="213" y="287"/>
                </a:cxn>
                <a:cxn ang="0">
                  <a:pos x="129" y="171"/>
                </a:cxn>
                <a:cxn ang="0">
                  <a:pos x="60" y="85"/>
                </a:cxn>
                <a:cxn ang="0">
                  <a:pos x="7" y="31"/>
                </a:cxn>
                <a:cxn ang="0">
                  <a:pos x="7" y="23"/>
                </a:cxn>
                <a:cxn ang="0">
                  <a:pos x="0" y="23"/>
                </a:cxn>
                <a:cxn ang="0">
                  <a:pos x="0" y="8"/>
                </a:cxn>
                <a:cxn ang="0">
                  <a:pos x="7" y="0"/>
                </a:cxn>
              </a:cxnLst>
              <a:rect l="0" t="0" r="r" b="b"/>
              <a:pathLst>
                <a:path w="594" h="2959">
                  <a:moveTo>
                    <a:pt x="7" y="0"/>
                  </a:moveTo>
                  <a:lnTo>
                    <a:pt x="38" y="0"/>
                  </a:lnTo>
                  <a:lnTo>
                    <a:pt x="53" y="15"/>
                  </a:lnTo>
                  <a:lnTo>
                    <a:pt x="129" y="85"/>
                  </a:lnTo>
                  <a:lnTo>
                    <a:pt x="175" y="140"/>
                  </a:lnTo>
                  <a:lnTo>
                    <a:pt x="312" y="334"/>
                  </a:lnTo>
                  <a:lnTo>
                    <a:pt x="418" y="543"/>
                  </a:lnTo>
                  <a:lnTo>
                    <a:pt x="502" y="769"/>
                  </a:lnTo>
                  <a:lnTo>
                    <a:pt x="555" y="1002"/>
                  </a:lnTo>
                  <a:lnTo>
                    <a:pt x="586" y="1242"/>
                  </a:lnTo>
                  <a:lnTo>
                    <a:pt x="594" y="1483"/>
                  </a:lnTo>
                  <a:lnTo>
                    <a:pt x="586" y="1708"/>
                  </a:lnTo>
                  <a:lnTo>
                    <a:pt x="555" y="1933"/>
                  </a:lnTo>
                  <a:lnTo>
                    <a:pt x="510" y="2159"/>
                  </a:lnTo>
                  <a:lnTo>
                    <a:pt x="441" y="2376"/>
                  </a:lnTo>
                  <a:lnTo>
                    <a:pt x="342" y="2578"/>
                  </a:lnTo>
                  <a:lnTo>
                    <a:pt x="220" y="2772"/>
                  </a:lnTo>
                  <a:lnTo>
                    <a:pt x="60" y="2943"/>
                  </a:lnTo>
                  <a:lnTo>
                    <a:pt x="45" y="2959"/>
                  </a:lnTo>
                  <a:lnTo>
                    <a:pt x="7" y="2959"/>
                  </a:lnTo>
                  <a:lnTo>
                    <a:pt x="0" y="2951"/>
                  </a:lnTo>
                  <a:lnTo>
                    <a:pt x="0" y="2943"/>
                  </a:lnTo>
                  <a:lnTo>
                    <a:pt x="7" y="2943"/>
                  </a:lnTo>
                  <a:lnTo>
                    <a:pt x="7" y="2935"/>
                  </a:lnTo>
                  <a:lnTo>
                    <a:pt x="53" y="2889"/>
                  </a:lnTo>
                  <a:lnTo>
                    <a:pt x="106" y="2819"/>
                  </a:lnTo>
                  <a:lnTo>
                    <a:pt x="175" y="2726"/>
                  </a:lnTo>
                  <a:lnTo>
                    <a:pt x="251" y="2609"/>
                  </a:lnTo>
                  <a:lnTo>
                    <a:pt x="350" y="2384"/>
                  </a:lnTo>
                  <a:lnTo>
                    <a:pt x="418" y="2151"/>
                  </a:lnTo>
                  <a:lnTo>
                    <a:pt x="464" y="1918"/>
                  </a:lnTo>
                  <a:lnTo>
                    <a:pt x="487" y="1693"/>
                  </a:lnTo>
                  <a:lnTo>
                    <a:pt x="495" y="1483"/>
                  </a:lnTo>
                  <a:lnTo>
                    <a:pt x="487" y="1204"/>
                  </a:lnTo>
                  <a:lnTo>
                    <a:pt x="449" y="947"/>
                  </a:lnTo>
                  <a:lnTo>
                    <a:pt x="396" y="707"/>
                  </a:lnTo>
                  <a:lnTo>
                    <a:pt x="319" y="489"/>
                  </a:lnTo>
                  <a:lnTo>
                    <a:pt x="213" y="287"/>
                  </a:lnTo>
                  <a:lnTo>
                    <a:pt x="129" y="171"/>
                  </a:lnTo>
                  <a:lnTo>
                    <a:pt x="60" y="85"/>
                  </a:lnTo>
                  <a:lnTo>
                    <a:pt x="7" y="31"/>
                  </a:lnTo>
                  <a:lnTo>
                    <a:pt x="7" y="23"/>
                  </a:lnTo>
                  <a:lnTo>
                    <a:pt x="0" y="23"/>
                  </a:lnTo>
                  <a:lnTo>
                    <a:pt x="0" y="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942" name="Datumsplatzhalter 9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15.06.2010</a:t>
            </a:r>
            <a:endParaRPr lang="de-DE" dirty="0" smtClean="0"/>
          </a:p>
        </p:txBody>
      </p:sp>
      <p:sp>
        <p:nvSpPr>
          <p:cNvPr id="943" name="Foliennummernplatzhalter 9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A614-8D72-4116-B75F-263030A17A92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944" name="Fußzeilenplatzhalter 9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Patryk Towalski</a:t>
            </a:r>
            <a:endParaRPr lang="de-DE"/>
          </a:p>
        </p:txBody>
      </p:sp>
      <p:sp>
        <p:nvSpPr>
          <p:cNvPr id="945" name="Rechteck 944"/>
          <p:cNvSpPr/>
          <p:nvPr/>
        </p:nvSpPr>
        <p:spPr>
          <a:xfrm>
            <a:off x="2555776" y="2780928"/>
            <a:ext cx="3744416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7464" name="Group 1080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1043608" y="5229199"/>
            <a:ext cx="4901548" cy="615097"/>
            <a:chOff x="689" y="3335"/>
            <a:chExt cx="26002" cy="3263"/>
          </a:xfrm>
        </p:grpSpPr>
        <p:sp>
          <p:nvSpPr>
            <p:cNvPr id="17466" name="Freeform 1082"/>
            <p:cNvSpPr>
              <a:spLocks noEditPoints="1"/>
            </p:cNvSpPr>
            <p:nvPr/>
          </p:nvSpPr>
          <p:spPr bwMode="auto">
            <a:xfrm>
              <a:off x="689" y="4560"/>
              <a:ext cx="1021" cy="877"/>
            </a:xfrm>
            <a:custGeom>
              <a:avLst/>
              <a:gdLst/>
              <a:ahLst/>
              <a:cxnLst>
                <a:cxn ang="0">
                  <a:pos x="499" y="73"/>
                </a:cxn>
                <a:cxn ang="0">
                  <a:pos x="412" y="406"/>
                </a:cxn>
                <a:cxn ang="0">
                  <a:pos x="633" y="398"/>
                </a:cxn>
                <a:cxn ang="0">
                  <a:pos x="728" y="374"/>
                </a:cxn>
                <a:cxn ang="0">
                  <a:pos x="784" y="301"/>
                </a:cxn>
                <a:cxn ang="0">
                  <a:pos x="815" y="187"/>
                </a:cxn>
                <a:cxn ang="0">
                  <a:pos x="800" y="122"/>
                </a:cxn>
                <a:cxn ang="0">
                  <a:pos x="720" y="73"/>
                </a:cxn>
                <a:cxn ang="0">
                  <a:pos x="499" y="65"/>
                </a:cxn>
                <a:cxn ang="0">
                  <a:pos x="673" y="0"/>
                </a:cxn>
                <a:cxn ang="0">
                  <a:pos x="863" y="33"/>
                </a:cxn>
                <a:cxn ang="0">
                  <a:pos x="966" y="122"/>
                </a:cxn>
                <a:cxn ang="0">
                  <a:pos x="974" y="236"/>
                </a:cxn>
                <a:cxn ang="0">
                  <a:pos x="910" y="341"/>
                </a:cxn>
                <a:cxn ang="0">
                  <a:pos x="728" y="431"/>
                </a:cxn>
                <a:cxn ang="0">
                  <a:pos x="784" y="471"/>
                </a:cxn>
                <a:cxn ang="0">
                  <a:pos x="823" y="569"/>
                </a:cxn>
                <a:cxn ang="0">
                  <a:pos x="815" y="593"/>
                </a:cxn>
                <a:cxn ang="0">
                  <a:pos x="808" y="690"/>
                </a:cxn>
                <a:cxn ang="0">
                  <a:pos x="800" y="788"/>
                </a:cxn>
                <a:cxn ang="0">
                  <a:pos x="823" y="820"/>
                </a:cxn>
                <a:cxn ang="0">
                  <a:pos x="855" y="828"/>
                </a:cxn>
                <a:cxn ang="0">
                  <a:pos x="910" y="812"/>
                </a:cxn>
                <a:cxn ang="0">
                  <a:pos x="958" y="731"/>
                </a:cxn>
                <a:cxn ang="0">
                  <a:pos x="966" y="715"/>
                </a:cxn>
                <a:cxn ang="0">
                  <a:pos x="1006" y="707"/>
                </a:cxn>
                <a:cxn ang="0">
                  <a:pos x="1021" y="731"/>
                </a:cxn>
                <a:cxn ang="0">
                  <a:pos x="998" y="796"/>
                </a:cxn>
                <a:cxn ang="0">
                  <a:pos x="910" y="861"/>
                </a:cxn>
                <a:cxn ang="0">
                  <a:pos x="808" y="877"/>
                </a:cxn>
                <a:cxn ang="0">
                  <a:pos x="712" y="861"/>
                </a:cxn>
                <a:cxn ang="0">
                  <a:pos x="641" y="796"/>
                </a:cxn>
                <a:cxn ang="0">
                  <a:pos x="625" y="707"/>
                </a:cxn>
                <a:cxn ang="0">
                  <a:pos x="641" y="650"/>
                </a:cxn>
                <a:cxn ang="0">
                  <a:pos x="649" y="593"/>
                </a:cxn>
                <a:cxn ang="0">
                  <a:pos x="657" y="520"/>
                </a:cxn>
                <a:cxn ang="0">
                  <a:pos x="633" y="479"/>
                </a:cxn>
                <a:cxn ang="0">
                  <a:pos x="602" y="455"/>
                </a:cxn>
                <a:cxn ang="0">
                  <a:pos x="570" y="447"/>
                </a:cxn>
                <a:cxn ang="0">
                  <a:pos x="301" y="788"/>
                </a:cxn>
                <a:cxn ang="0">
                  <a:pos x="419" y="796"/>
                </a:cxn>
                <a:cxn ang="0">
                  <a:pos x="412" y="836"/>
                </a:cxn>
                <a:cxn ang="0">
                  <a:pos x="16" y="845"/>
                </a:cxn>
                <a:cxn ang="0">
                  <a:pos x="0" y="804"/>
                </a:cxn>
                <a:cxn ang="0">
                  <a:pos x="134" y="788"/>
                </a:cxn>
                <a:cxn ang="0">
                  <a:pos x="142" y="771"/>
                </a:cxn>
                <a:cxn ang="0">
                  <a:pos x="324" y="57"/>
                </a:cxn>
                <a:cxn ang="0">
                  <a:pos x="206" y="49"/>
                </a:cxn>
                <a:cxn ang="0">
                  <a:pos x="214" y="8"/>
                </a:cxn>
              </a:cxnLst>
              <a:rect l="0" t="0" r="r" b="b"/>
              <a:pathLst>
                <a:path w="1021" h="877">
                  <a:moveTo>
                    <a:pt x="499" y="65"/>
                  </a:moveTo>
                  <a:lnTo>
                    <a:pt x="499" y="73"/>
                  </a:lnTo>
                  <a:lnTo>
                    <a:pt x="491" y="81"/>
                  </a:lnTo>
                  <a:lnTo>
                    <a:pt x="412" y="406"/>
                  </a:lnTo>
                  <a:lnTo>
                    <a:pt x="554" y="406"/>
                  </a:lnTo>
                  <a:lnTo>
                    <a:pt x="633" y="398"/>
                  </a:lnTo>
                  <a:lnTo>
                    <a:pt x="689" y="390"/>
                  </a:lnTo>
                  <a:lnTo>
                    <a:pt x="728" y="374"/>
                  </a:lnTo>
                  <a:lnTo>
                    <a:pt x="744" y="357"/>
                  </a:lnTo>
                  <a:lnTo>
                    <a:pt x="784" y="301"/>
                  </a:lnTo>
                  <a:lnTo>
                    <a:pt x="800" y="236"/>
                  </a:lnTo>
                  <a:lnTo>
                    <a:pt x="815" y="187"/>
                  </a:lnTo>
                  <a:lnTo>
                    <a:pt x="815" y="171"/>
                  </a:lnTo>
                  <a:lnTo>
                    <a:pt x="800" y="122"/>
                  </a:lnTo>
                  <a:lnTo>
                    <a:pt x="768" y="90"/>
                  </a:lnTo>
                  <a:lnTo>
                    <a:pt x="720" y="73"/>
                  </a:lnTo>
                  <a:lnTo>
                    <a:pt x="657" y="65"/>
                  </a:lnTo>
                  <a:lnTo>
                    <a:pt x="499" y="65"/>
                  </a:lnTo>
                  <a:close/>
                  <a:moveTo>
                    <a:pt x="229" y="0"/>
                  </a:moveTo>
                  <a:lnTo>
                    <a:pt x="673" y="0"/>
                  </a:lnTo>
                  <a:lnTo>
                    <a:pt x="776" y="8"/>
                  </a:lnTo>
                  <a:lnTo>
                    <a:pt x="863" y="33"/>
                  </a:lnTo>
                  <a:lnTo>
                    <a:pt x="926" y="65"/>
                  </a:lnTo>
                  <a:lnTo>
                    <a:pt x="966" y="122"/>
                  </a:lnTo>
                  <a:lnTo>
                    <a:pt x="982" y="187"/>
                  </a:lnTo>
                  <a:lnTo>
                    <a:pt x="974" y="236"/>
                  </a:lnTo>
                  <a:lnTo>
                    <a:pt x="958" y="284"/>
                  </a:lnTo>
                  <a:lnTo>
                    <a:pt x="910" y="341"/>
                  </a:lnTo>
                  <a:lnTo>
                    <a:pt x="839" y="390"/>
                  </a:lnTo>
                  <a:lnTo>
                    <a:pt x="728" y="431"/>
                  </a:lnTo>
                  <a:lnTo>
                    <a:pt x="720" y="431"/>
                  </a:lnTo>
                  <a:lnTo>
                    <a:pt x="784" y="471"/>
                  </a:lnTo>
                  <a:lnTo>
                    <a:pt x="815" y="520"/>
                  </a:lnTo>
                  <a:lnTo>
                    <a:pt x="823" y="569"/>
                  </a:lnTo>
                  <a:lnTo>
                    <a:pt x="823" y="577"/>
                  </a:lnTo>
                  <a:lnTo>
                    <a:pt x="815" y="593"/>
                  </a:lnTo>
                  <a:lnTo>
                    <a:pt x="815" y="617"/>
                  </a:lnTo>
                  <a:lnTo>
                    <a:pt x="808" y="690"/>
                  </a:lnTo>
                  <a:lnTo>
                    <a:pt x="800" y="731"/>
                  </a:lnTo>
                  <a:lnTo>
                    <a:pt x="800" y="788"/>
                  </a:lnTo>
                  <a:lnTo>
                    <a:pt x="808" y="804"/>
                  </a:lnTo>
                  <a:lnTo>
                    <a:pt x="823" y="820"/>
                  </a:lnTo>
                  <a:lnTo>
                    <a:pt x="839" y="828"/>
                  </a:lnTo>
                  <a:lnTo>
                    <a:pt x="855" y="828"/>
                  </a:lnTo>
                  <a:lnTo>
                    <a:pt x="879" y="820"/>
                  </a:lnTo>
                  <a:lnTo>
                    <a:pt x="910" y="812"/>
                  </a:lnTo>
                  <a:lnTo>
                    <a:pt x="942" y="763"/>
                  </a:lnTo>
                  <a:lnTo>
                    <a:pt x="958" y="731"/>
                  </a:lnTo>
                  <a:lnTo>
                    <a:pt x="966" y="723"/>
                  </a:lnTo>
                  <a:lnTo>
                    <a:pt x="966" y="715"/>
                  </a:lnTo>
                  <a:lnTo>
                    <a:pt x="974" y="707"/>
                  </a:lnTo>
                  <a:lnTo>
                    <a:pt x="1006" y="707"/>
                  </a:lnTo>
                  <a:lnTo>
                    <a:pt x="1021" y="723"/>
                  </a:lnTo>
                  <a:lnTo>
                    <a:pt x="1021" y="731"/>
                  </a:lnTo>
                  <a:lnTo>
                    <a:pt x="1013" y="755"/>
                  </a:lnTo>
                  <a:lnTo>
                    <a:pt x="998" y="796"/>
                  </a:lnTo>
                  <a:lnTo>
                    <a:pt x="966" y="836"/>
                  </a:lnTo>
                  <a:lnTo>
                    <a:pt x="910" y="861"/>
                  </a:lnTo>
                  <a:lnTo>
                    <a:pt x="847" y="877"/>
                  </a:lnTo>
                  <a:lnTo>
                    <a:pt x="808" y="877"/>
                  </a:lnTo>
                  <a:lnTo>
                    <a:pt x="768" y="869"/>
                  </a:lnTo>
                  <a:lnTo>
                    <a:pt x="712" y="861"/>
                  </a:lnTo>
                  <a:lnTo>
                    <a:pt x="673" y="836"/>
                  </a:lnTo>
                  <a:lnTo>
                    <a:pt x="641" y="796"/>
                  </a:lnTo>
                  <a:lnTo>
                    <a:pt x="625" y="739"/>
                  </a:lnTo>
                  <a:lnTo>
                    <a:pt x="625" y="707"/>
                  </a:lnTo>
                  <a:lnTo>
                    <a:pt x="633" y="682"/>
                  </a:lnTo>
                  <a:lnTo>
                    <a:pt x="641" y="650"/>
                  </a:lnTo>
                  <a:lnTo>
                    <a:pt x="649" y="625"/>
                  </a:lnTo>
                  <a:lnTo>
                    <a:pt x="649" y="593"/>
                  </a:lnTo>
                  <a:lnTo>
                    <a:pt x="657" y="569"/>
                  </a:lnTo>
                  <a:lnTo>
                    <a:pt x="657" y="520"/>
                  </a:lnTo>
                  <a:lnTo>
                    <a:pt x="649" y="504"/>
                  </a:lnTo>
                  <a:lnTo>
                    <a:pt x="633" y="479"/>
                  </a:lnTo>
                  <a:lnTo>
                    <a:pt x="617" y="471"/>
                  </a:lnTo>
                  <a:lnTo>
                    <a:pt x="602" y="455"/>
                  </a:lnTo>
                  <a:lnTo>
                    <a:pt x="586" y="455"/>
                  </a:lnTo>
                  <a:lnTo>
                    <a:pt x="570" y="447"/>
                  </a:lnTo>
                  <a:lnTo>
                    <a:pt x="388" y="447"/>
                  </a:lnTo>
                  <a:lnTo>
                    <a:pt x="301" y="788"/>
                  </a:lnTo>
                  <a:lnTo>
                    <a:pt x="404" y="788"/>
                  </a:lnTo>
                  <a:lnTo>
                    <a:pt x="419" y="796"/>
                  </a:lnTo>
                  <a:lnTo>
                    <a:pt x="419" y="828"/>
                  </a:lnTo>
                  <a:lnTo>
                    <a:pt x="412" y="836"/>
                  </a:lnTo>
                  <a:lnTo>
                    <a:pt x="396" y="845"/>
                  </a:lnTo>
                  <a:lnTo>
                    <a:pt x="16" y="845"/>
                  </a:lnTo>
                  <a:lnTo>
                    <a:pt x="0" y="828"/>
                  </a:lnTo>
                  <a:lnTo>
                    <a:pt x="0" y="804"/>
                  </a:lnTo>
                  <a:lnTo>
                    <a:pt x="16" y="788"/>
                  </a:lnTo>
                  <a:lnTo>
                    <a:pt x="134" y="788"/>
                  </a:lnTo>
                  <a:lnTo>
                    <a:pt x="142" y="780"/>
                  </a:lnTo>
                  <a:lnTo>
                    <a:pt x="142" y="771"/>
                  </a:lnTo>
                  <a:lnTo>
                    <a:pt x="150" y="763"/>
                  </a:lnTo>
                  <a:lnTo>
                    <a:pt x="324" y="57"/>
                  </a:lnTo>
                  <a:lnTo>
                    <a:pt x="214" y="57"/>
                  </a:lnTo>
                  <a:lnTo>
                    <a:pt x="206" y="49"/>
                  </a:lnTo>
                  <a:lnTo>
                    <a:pt x="206" y="17"/>
                  </a:lnTo>
                  <a:lnTo>
                    <a:pt x="214" y="8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467" name="Freeform 1083"/>
            <p:cNvSpPr>
              <a:spLocks noEditPoints="1"/>
            </p:cNvSpPr>
            <p:nvPr/>
          </p:nvSpPr>
          <p:spPr bwMode="auto">
            <a:xfrm>
              <a:off x="2051" y="4958"/>
              <a:ext cx="808" cy="284"/>
            </a:xfrm>
            <a:custGeom>
              <a:avLst/>
              <a:gdLst/>
              <a:ahLst/>
              <a:cxnLst>
                <a:cxn ang="0">
                  <a:pos x="24" y="235"/>
                </a:cxn>
                <a:cxn ang="0">
                  <a:pos x="792" y="235"/>
                </a:cxn>
                <a:cxn ang="0">
                  <a:pos x="808" y="252"/>
                </a:cxn>
                <a:cxn ang="0">
                  <a:pos x="808" y="268"/>
                </a:cxn>
                <a:cxn ang="0">
                  <a:pos x="792" y="284"/>
                </a:cxn>
                <a:cxn ang="0">
                  <a:pos x="24" y="284"/>
                </a:cxn>
                <a:cxn ang="0">
                  <a:pos x="8" y="268"/>
                </a:cxn>
                <a:cxn ang="0">
                  <a:pos x="8" y="252"/>
                </a:cxn>
                <a:cxn ang="0">
                  <a:pos x="24" y="235"/>
                </a:cxn>
                <a:cxn ang="0">
                  <a:pos x="16" y="0"/>
                </a:cxn>
                <a:cxn ang="0">
                  <a:pos x="792" y="0"/>
                </a:cxn>
                <a:cxn ang="0">
                  <a:pos x="800" y="8"/>
                </a:cxn>
                <a:cxn ang="0">
                  <a:pos x="808" y="8"/>
                </a:cxn>
                <a:cxn ang="0">
                  <a:pos x="808" y="33"/>
                </a:cxn>
                <a:cxn ang="0">
                  <a:pos x="792" y="49"/>
                </a:cxn>
                <a:cxn ang="0">
                  <a:pos x="16" y="49"/>
                </a:cxn>
                <a:cxn ang="0">
                  <a:pos x="0" y="33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16" y="0"/>
                </a:cxn>
              </a:cxnLst>
              <a:rect l="0" t="0" r="r" b="b"/>
              <a:pathLst>
                <a:path w="808" h="284">
                  <a:moveTo>
                    <a:pt x="24" y="235"/>
                  </a:moveTo>
                  <a:lnTo>
                    <a:pt x="792" y="235"/>
                  </a:lnTo>
                  <a:lnTo>
                    <a:pt x="808" y="252"/>
                  </a:lnTo>
                  <a:lnTo>
                    <a:pt x="808" y="268"/>
                  </a:lnTo>
                  <a:lnTo>
                    <a:pt x="792" y="284"/>
                  </a:lnTo>
                  <a:lnTo>
                    <a:pt x="24" y="284"/>
                  </a:lnTo>
                  <a:lnTo>
                    <a:pt x="8" y="268"/>
                  </a:lnTo>
                  <a:lnTo>
                    <a:pt x="8" y="252"/>
                  </a:lnTo>
                  <a:lnTo>
                    <a:pt x="24" y="235"/>
                  </a:lnTo>
                  <a:close/>
                  <a:moveTo>
                    <a:pt x="16" y="0"/>
                  </a:moveTo>
                  <a:lnTo>
                    <a:pt x="792" y="0"/>
                  </a:lnTo>
                  <a:lnTo>
                    <a:pt x="800" y="8"/>
                  </a:lnTo>
                  <a:lnTo>
                    <a:pt x="808" y="8"/>
                  </a:lnTo>
                  <a:lnTo>
                    <a:pt x="808" y="33"/>
                  </a:lnTo>
                  <a:lnTo>
                    <a:pt x="792" y="49"/>
                  </a:lnTo>
                  <a:lnTo>
                    <a:pt x="16" y="49"/>
                  </a:lnTo>
                  <a:lnTo>
                    <a:pt x="0" y="33"/>
                  </a:lnTo>
                  <a:lnTo>
                    <a:pt x="0" y="8"/>
                  </a:lnTo>
                  <a:lnTo>
                    <a:pt x="8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468" name="Freeform 1084"/>
            <p:cNvSpPr>
              <a:spLocks/>
            </p:cNvSpPr>
            <p:nvPr/>
          </p:nvSpPr>
          <p:spPr bwMode="auto">
            <a:xfrm>
              <a:off x="3366" y="4552"/>
              <a:ext cx="1109" cy="844"/>
            </a:xfrm>
            <a:custGeom>
              <a:avLst/>
              <a:gdLst/>
              <a:ahLst/>
              <a:cxnLst>
                <a:cxn ang="0">
                  <a:pos x="617" y="0"/>
                </a:cxn>
                <a:cxn ang="0">
                  <a:pos x="625" y="41"/>
                </a:cxn>
                <a:cxn ang="0">
                  <a:pos x="554" y="57"/>
                </a:cxn>
                <a:cxn ang="0">
                  <a:pos x="522" y="65"/>
                </a:cxn>
                <a:cxn ang="0">
                  <a:pos x="863" y="73"/>
                </a:cxn>
                <a:cxn ang="0">
                  <a:pos x="839" y="65"/>
                </a:cxn>
                <a:cxn ang="0">
                  <a:pos x="768" y="57"/>
                </a:cxn>
                <a:cxn ang="0">
                  <a:pos x="760" y="16"/>
                </a:cxn>
                <a:cxn ang="0">
                  <a:pos x="1093" y="0"/>
                </a:cxn>
                <a:cxn ang="0">
                  <a:pos x="1109" y="33"/>
                </a:cxn>
                <a:cxn ang="0">
                  <a:pos x="1093" y="57"/>
                </a:cxn>
                <a:cxn ang="0">
                  <a:pos x="958" y="73"/>
                </a:cxn>
                <a:cxn ang="0">
                  <a:pos x="895" y="122"/>
                </a:cxn>
                <a:cxn ang="0">
                  <a:pos x="792" y="244"/>
                </a:cxn>
                <a:cxn ang="0">
                  <a:pos x="665" y="365"/>
                </a:cxn>
                <a:cxn ang="0">
                  <a:pos x="863" y="788"/>
                </a:cxn>
                <a:cxn ang="0">
                  <a:pos x="974" y="796"/>
                </a:cxn>
                <a:cxn ang="0">
                  <a:pos x="958" y="844"/>
                </a:cxn>
                <a:cxn ang="0">
                  <a:pos x="562" y="828"/>
                </a:cxn>
                <a:cxn ang="0">
                  <a:pos x="578" y="788"/>
                </a:cxn>
                <a:cxn ang="0">
                  <a:pos x="649" y="779"/>
                </a:cxn>
                <a:cxn ang="0">
                  <a:pos x="530" y="487"/>
                </a:cxn>
                <a:cxn ang="0">
                  <a:pos x="277" y="788"/>
                </a:cxn>
                <a:cxn ang="0">
                  <a:pos x="348" y="804"/>
                </a:cxn>
                <a:cxn ang="0">
                  <a:pos x="332" y="844"/>
                </a:cxn>
                <a:cxn ang="0">
                  <a:pos x="0" y="828"/>
                </a:cxn>
                <a:cxn ang="0">
                  <a:pos x="16" y="788"/>
                </a:cxn>
                <a:cxn ang="0">
                  <a:pos x="111" y="779"/>
                </a:cxn>
                <a:cxn ang="0">
                  <a:pos x="182" y="755"/>
                </a:cxn>
                <a:cxn ang="0">
                  <a:pos x="332" y="73"/>
                </a:cxn>
                <a:cxn ang="0">
                  <a:pos x="324" y="57"/>
                </a:cxn>
                <a:cxn ang="0">
                  <a:pos x="214" y="49"/>
                </a:cxn>
                <a:cxn ang="0">
                  <a:pos x="229" y="0"/>
                </a:cxn>
              </a:cxnLst>
              <a:rect l="0" t="0" r="r" b="b"/>
              <a:pathLst>
                <a:path w="1109" h="844">
                  <a:moveTo>
                    <a:pt x="229" y="0"/>
                  </a:moveTo>
                  <a:lnTo>
                    <a:pt x="617" y="0"/>
                  </a:lnTo>
                  <a:lnTo>
                    <a:pt x="625" y="8"/>
                  </a:lnTo>
                  <a:lnTo>
                    <a:pt x="625" y="41"/>
                  </a:lnTo>
                  <a:lnTo>
                    <a:pt x="610" y="57"/>
                  </a:lnTo>
                  <a:lnTo>
                    <a:pt x="554" y="57"/>
                  </a:lnTo>
                  <a:lnTo>
                    <a:pt x="538" y="65"/>
                  </a:lnTo>
                  <a:lnTo>
                    <a:pt x="522" y="65"/>
                  </a:lnTo>
                  <a:lnTo>
                    <a:pt x="633" y="309"/>
                  </a:lnTo>
                  <a:lnTo>
                    <a:pt x="863" y="73"/>
                  </a:lnTo>
                  <a:lnTo>
                    <a:pt x="855" y="65"/>
                  </a:lnTo>
                  <a:lnTo>
                    <a:pt x="839" y="65"/>
                  </a:lnTo>
                  <a:lnTo>
                    <a:pt x="823" y="57"/>
                  </a:lnTo>
                  <a:lnTo>
                    <a:pt x="768" y="57"/>
                  </a:lnTo>
                  <a:lnTo>
                    <a:pt x="760" y="49"/>
                  </a:lnTo>
                  <a:lnTo>
                    <a:pt x="760" y="16"/>
                  </a:lnTo>
                  <a:lnTo>
                    <a:pt x="776" y="0"/>
                  </a:lnTo>
                  <a:lnTo>
                    <a:pt x="1093" y="0"/>
                  </a:lnTo>
                  <a:lnTo>
                    <a:pt x="1109" y="16"/>
                  </a:lnTo>
                  <a:lnTo>
                    <a:pt x="1109" y="33"/>
                  </a:lnTo>
                  <a:lnTo>
                    <a:pt x="1101" y="49"/>
                  </a:lnTo>
                  <a:lnTo>
                    <a:pt x="1093" y="57"/>
                  </a:lnTo>
                  <a:lnTo>
                    <a:pt x="1006" y="57"/>
                  </a:lnTo>
                  <a:lnTo>
                    <a:pt x="958" y="73"/>
                  </a:lnTo>
                  <a:lnTo>
                    <a:pt x="926" y="89"/>
                  </a:lnTo>
                  <a:lnTo>
                    <a:pt x="895" y="122"/>
                  </a:lnTo>
                  <a:lnTo>
                    <a:pt x="823" y="203"/>
                  </a:lnTo>
                  <a:lnTo>
                    <a:pt x="792" y="244"/>
                  </a:lnTo>
                  <a:lnTo>
                    <a:pt x="744" y="284"/>
                  </a:lnTo>
                  <a:lnTo>
                    <a:pt x="665" y="365"/>
                  </a:lnTo>
                  <a:lnTo>
                    <a:pt x="847" y="771"/>
                  </a:lnTo>
                  <a:lnTo>
                    <a:pt x="863" y="788"/>
                  </a:lnTo>
                  <a:lnTo>
                    <a:pt x="958" y="788"/>
                  </a:lnTo>
                  <a:lnTo>
                    <a:pt x="974" y="796"/>
                  </a:lnTo>
                  <a:lnTo>
                    <a:pt x="974" y="828"/>
                  </a:lnTo>
                  <a:lnTo>
                    <a:pt x="958" y="844"/>
                  </a:lnTo>
                  <a:lnTo>
                    <a:pt x="578" y="844"/>
                  </a:lnTo>
                  <a:lnTo>
                    <a:pt x="562" y="828"/>
                  </a:lnTo>
                  <a:lnTo>
                    <a:pt x="562" y="804"/>
                  </a:lnTo>
                  <a:lnTo>
                    <a:pt x="578" y="788"/>
                  </a:lnTo>
                  <a:lnTo>
                    <a:pt x="633" y="788"/>
                  </a:lnTo>
                  <a:lnTo>
                    <a:pt x="649" y="779"/>
                  </a:lnTo>
                  <a:lnTo>
                    <a:pt x="665" y="779"/>
                  </a:lnTo>
                  <a:lnTo>
                    <a:pt x="530" y="487"/>
                  </a:lnTo>
                  <a:lnTo>
                    <a:pt x="245" y="779"/>
                  </a:lnTo>
                  <a:lnTo>
                    <a:pt x="277" y="788"/>
                  </a:lnTo>
                  <a:lnTo>
                    <a:pt x="332" y="788"/>
                  </a:lnTo>
                  <a:lnTo>
                    <a:pt x="348" y="804"/>
                  </a:lnTo>
                  <a:lnTo>
                    <a:pt x="348" y="828"/>
                  </a:lnTo>
                  <a:lnTo>
                    <a:pt x="332" y="844"/>
                  </a:lnTo>
                  <a:lnTo>
                    <a:pt x="16" y="844"/>
                  </a:lnTo>
                  <a:lnTo>
                    <a:pt x="0" y="828"/>
                  </a:lnTo>
                  <a:lnTo>
                    <a:pt x="0" y="804"/>
                  </a:lnTo>
                  <a:lnTo>
                    <a:pt x="16" y="788"/>
                  </a:lnTo>
                  <a:lnTo>
                    <a:pt x="39" y="788"/>
                  </a:lnTo>
                  <a:lnTo>
                    <a:pt x="111" y="779"/>
                  </a:lnTo>
                  <a:lnTo>
                    <a:pt x="150" y="771"/>
                  </a:lnTo>
                  <a:lnTo>
                    <a:pt x="182" y="755"/>
                  </a:lnTo>
                  <a:lnTo>
                    <a:pt x="499" y="430"/>
                  </a:lnTo>
                  <a:lnTo>
                    <a:pt x="332" y="73"/>
                  </a:lnTo>
                  <a:lnTo>
                    <a:pt x="324" y="65"/>
                  </a:lnTo>
                  <a:lnTo>
                    <a:pt x="324" y="57"/>
                  </a:lnTo>
                  <a:lnTo>
                    <a:pt x="221" y="57"/>
                  </a:lnTo>
                  <a:lnTo>
                    <a:pt x="214" y="49"/>
                  </a:lnTo>
                  <a:lnTo>
                    <a:pt x="214" y="1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469" name="Freeform 1085"/>
            <p:cNvSpPr>
              <a:spLocks/>
            </p:cNvSpPr>
            <p:nvPr/>
          </p:nvSpPr>
          <p:spPr bwMode="auto">
            <a:xfrm>
              <a:off x="4886" y="5031"/>
              <a:ext cx="127" cy="13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87" y="8"/>
                </a:cxn>
                <a:cxn ang="0">
                  <a:pos x="119" y="41"/>
                </a:cxn>
                <a:cxn ang="0">
                  <a:pos x="127" y="65"/>
                </a:cxn>
                <a:cxn ang="0">
                  <a:pos x="119" y="89"/>
                </a:cxn>
                <a:cxn ang="0">
                  <a:pos x="103" y="114"/>
                </a:cxn>
                <a:cxn ang="0">
                  <a:pos x="87" y="122"/>
                </a:cxn>
                <a:cxn ang="0">
                  <a:pos x="64" y="130"/>
                </a:cxn>
                <a:cxn ang="0">
                  <a:pos x="16" y="114"/>
                </a:cxn>
                <a:cxn ang="0">
                  <a:pos x="0" y="65"/>
                </a:cxn>
                <a:cxn ang="0">
                  <a:pos x="8" y="41"/>
                </a:cxn>
                <a:cxn ang="0">
                  <a:pos x="16" y="24"/>
                </a:cxn>
                <a:cxn ang="0">
                  <a:pos x="40" y="8"/>
                </a:cxn>
                <a:cxn ang="0">
                  <a:pos x="64" y="0"/>
                </a:cxn>
              </a:cxnLst>
              <a:rect l="0" t="0" r="r" b="b"/>
              <a:pathLst>
                <a:path w="127" h="130">
                  <a:moveTo>
                    <a:pt x="64" y="0"/>
                  </a:moveTo>
                  <a:lnTo>
                    <a:pt x="87" y="8"/>
                  </a:lnTo>
                  <a:lnTo>
                    <a:pt x="119" y="41"/>
                  </a:lnTo>
                  <a:lnTo>
                    <a:pt x="127" y="65"/>
                  </a:lnTo>
                  <a:lnTo>
                    <a:pt x="119" y="89"/>
                  </a:lnTo>
                  <a:lnTo>
                    <a:pt x="103" y="114"/>
                  </a:lnTo>
                  <a:lnTo>
                    <a:pt x="87" y="122"/>
                  </a:lnTo>
                  <a:lnTo>
                    <a:pt x="64" y="130"/>
                  </a:lnTo>
                  <a:lnTo>
                    <a:pt x="16" y="114"/>
                  </a:lnTo>
                  <a:lnTo>
                    <a:pt x="0" y="65"/>
                  </a:lnTo>
                  <a:lnTo>
                    <a:pt x="8" y="41"/>
                  </a:lnTo>
                  <a:lnTo>
                    <a:pt x="16" y="24"/>
                  </a:lnTo>
                  <a:lnTo>
                    <a:pt x="40" y="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470" name="Freeform 1086"/>
            <p:cNvSpPr>
              <a:spLocks/>
            </p:cNvSpPr>
            <p:nvPr/>
          </p:nvSpPr>
          <p:spPr bwMode="auto">
            <a:xfrm>
              <a:off x="5449" y="4552"/>
              <a:ext cx="1164" cy="844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617" y="0"/>
                </a:cxn>
                <a:cxn ang="0">
                  <a:pos x="633" y="16"/>
                </a:cxn>
                <a:cxn ang="0">
                  <a:pos x="633" y="41"/>
                </a:cxn>
                <a:cxn ang="0">
                  <a:pos x="617" y="57"/>
                </a:cxn>
                <a:cxn ang="0">
                  <a:pos x="514" y="57"/>
                </a:cxn>
                <a:cxn ang="0">
                  <a:pos x="491" y="65"/>
                </a:cxn>
                <a:cxn ang="0">
                  <a:pos x="396" y="463"/>
                </a:cxn>
                <a:cxn ang="0">
                  <a:pos x="950" y="73"/>
                </a:cxn>
                <a:cxn ang="0">
                  <a:pos x="926" y="65"/>
                </a:cxn>
                <a:cxn ang="0">
                  <a:pos x="879" y="65"/>
                </a:cxn>
                <a:cxn ang="0">
                  <a:pos x="863" y="49"/>
                </a:cxn>
                <a:cxn ang="0">
                  <a:pos x="863" y="25"/>
                </a:cxn>
                <a:cxn ang="0">
                  <a:pos x="879" y="8"/>
                </a:cxn>
                <a:cxn ang="0">
                  <a:pos x="1148" y="8"/>
                </a:cxn>
                <a:cxn ang="0">
                  <a:pos x="1164" y="25"/>
                </a:cxn>
                <a:cxn ang="0">
                  <a:pos x="1164" y="49"/>
                </a:cxn>
                <a:cxn ang="0">
                  <a:pos x="1148" y="65"/>
                </a:cxn>
                <a:cxn ang="0">
                  <a:pos x="1093" y="65"/>
                </a:cxn>
                <a:cxn ang="0">
                  <a:pos x="1061" y="73"/>
                </a:cxn>
                <a:cxn ang="0">
                  <a:pos x="1045" y="81"/>
                </a:cxn>
                <a:cxn ang="0">
                  <a:pos x="1021" y="89"/>
                </a:cxn>
                <a:cxn ang="0">
                  <a:pos x="1006" y="98"/>
                </a:cxn>
                <a:cxn ang="0">
                  <a:pos x="966" y="122"/>
                </a:cxn>
                <a:cxn ang="0">
                  <a:pos x="910" y="163"/>
                </a:cxn>
                <a:cxn ang="0">
                  <a:pos x="839" y="203"/>
                </a:cxn>
                <a:cxn ang="0">
                  <a:pos x="776" y="260"/>
                </a:cxn>
                <a:cxn ang="0">
                  <a:pos x="657" y="341"/>
                </a:cxn>
                <a:cxn ang="0">
                  <a:pos x="887" y="755"/>
                </a:cxn>
                <a:cxn ang="0">
                  <a:pos x="910" y="779"/>
                </a:cxn>
                <a:cxn ang="0">
                  <a:pos x="982" y="779"/>
                </a:cxn>
                <a:cxn ang="0">
                  <a:pos x="998" y="796"/>
                </a:cxn>
                <a:cxn ang="0">
                  <a:pos x="998" y="820"/>
                </a:cxn>
                <a:cxn ang="0">
                  <a:pos x="982" y="836"/>
                </a:cxn>
                <a:cxn ang="0">
                  <a:pos x="625" y="836"/>
                </a:cxn>
                <a:cxn ang="0">
                  <a:pos x="610" y="820"/>
                </a:cxn>
                <a:cxn ang="0">
                  <a:pos x="610" y="796"/>
                </a:cxn>
                <a:cxn ang="0">
                  <a:pos x="617" y="788"/>
                </a:cxn>
                <a:cxn ang="0">
                  <a:pos x="633" y="779"/>
                </a:cxn>
                <a:cxn ang="0">
                  <a:pos x="689" y="779"/>
                </a:cxn>
                <a:cxn ang="0">
                  <a:pos x="712" y="771"/>
                </a:cxn>
                <a:cxn ang="0">
                  <a:pos x="530" y="414"/>
                </a:cxn>
                <a:cxn ang="0">
                  <a:pos x="380" y="528"/>
                </a:cxn>
                <a:cxn ang="0">
                  <a:pos x="316" y="788"/>
                </a:cxn>
                <a:cxn ang="0">
                  <a:pos x="419" y="788"/>
                </a:cxn>
                <a:cxn ang="0">
                  <a:pos x="435" y="796"/>
                </a:cxn>
                <a:cxn ang="0">
                  <a:pos x="435" y="828"/>
                </a:cxn>
                <a:cxn ang="0">
                  <a:pos x="427" y="836"/>
                </a:cxn>
                <a:cxn ang="0">
                  <a:pos x="427" y="844"/>
                </a:cxn>
                <a:cxn ang="0">
                  <a:pos x="16" y="844"/>
                </a:cxn>
                <a:cxn ang="0">
                  <a:pos x="0" y="828"/>
                </a:cxn>
                <a:cxn ang="0">
                  <a:pos x="0" y="804"/>
                </a:cxn>
                <a:cxn ang="0">
                  <a:pos x="16" y="788"/>
                </a:cxn>
                <a:cxn ang="0">
                  <a:pos x="134" y="788"/>
                </a:cxn>
                <a:cxn ang="0">
                  <a:pos x="142" y="779"/>
                </a:cxn>
                <a:cxn ang="0">
                  <a:pos x="142" y="771"/>
                </a:cxn>
                <a:cxn ang="0">
                  <a:pos x="150" y="763"/>
                </a:cxn>
                <a:cxn ang="0">
                  <a:pos x="324" y="57"/>
                </a:cxn>
                <a:cxn ang="0">
                  <a:pos x="214" y="57"/>
                </a:cxn>
                <a:cxn ang="0">
                  <a:pos x="206" y="49"/>
                </a:cxn>
                <a:cxn ang="0">
                  <a:pos x="206" y="16"/>
                </a:cxn>
                <a:cxn ang="0">
                  <a:pos x="221" y="0"/>
                </a:cxn>
              </a:cxnLst>
              <a:rect l="0" t="0" r="r" b="b"/>
              <a:pathLst>
                <a:path w="1164" h="844">
                  <a:moveTo>
                    <a:pt x="221" y="0"/>
                  </a:moveTo>
                  <a:lnTo>
                    <a:pt x="617" y="0"/>
                  </a:lnTo>
                  <a:lnTo>
                    <a:pt x="633" y="16"/>
                  </a:lnTo>
                  <a:lnTo>
                    <a:pt x="633" y="41"/>
                  </a:lnTo>
                  <a:lnTo>
                    <a:pt x="617" y="57"/>
                  </a:lnTo>
                  <a:lnTo>
                    <a:pt x="514" y="57"/>
                  </a:lnTo>
                  <a:lnTo>
                    <a:pt x="491" y="65"/>
                  </a:lnTo>
                  <a:lnTo>
                    <a:pt x="396" y="463"/>
                  </a:lnTo>
                  <a:lnTo>
                    <a:pt x="950" y="73"/>
                  </a:lnTo>
                  <a:lnTo>
                    <a:pt x="926" y="65"/>
                  </a:lnTo>
                  <a:lnTo>
                    <a:pt x="879" y="65"/>
                  </a:lnTo>
                  <a:lnTo>
                    <a:pt x="863" y="49"/>
                  </a:lnTo>
                  <a:lnTo>
                    <a:pt x="863" y="25"/>
                  </a:lnTo>
                  <a:lnTo>
                    <a:pt x="879" y="8"/>
                  </a:lnTo>
                  <a:lnTo>
                    <a:pt x="1148" y="8"/>
                  </a:lnTo>
                  <a:lnTo>
                    <a:pt x="1164" y="25"/>
                  </a:lnTo>
                  <a:lnTo>
                    <a:pt x="1164" y="49"/>
                  </a:lnTo>
                  <a:lnTo>
                    <a:pt x="1148" y="65"/>
                  </a:lnTo>
                  <a:lnTo>
                    <a:pt x="1093" y="65"/>
                  </a:lnTo>
                  <a:lnTo>
                    <a:pt x="1061" y="73"/>
                  </a:lnTo>
                  <a:lnTo>
                    <a:pt x="1045" y="81"/>
                  </a:lnTo>
                  <a:lnTo>
                    <a:pt x="1021" y="89"/>
                  </a:lnTo>
                  <a:lnTo>
                    <a:pt x="1006" y="98"/>
                  </a:lnTo>
                  <a:lnTo>
                    <a:pt x="966" y="122"/>
                  </a:lnTo>
                  <a:lnTo>
                    <a:pt x="910" y="163"/>
                  </a:lnTo>
                  <a:lnTo>
                    <a:pt x="839" y="203"/>
                  </a:lnTo>
                  <a:lnTo>
                    <a:pt x="776" y="260"/>
                  </a:lnTo>
                  <a:lnTo>
                    <a:pt x="657" y="341"/>
                  </a:lnTo>
                  <a:lnTo>
                    <a:pt x="887" y="755"/>
                  </a:lnTo>
                  <a:lnTo>
                    <a:pt x="910" y="779"/>
                  </a:lnTo>
                  <a:lnTo>
                    <a:pt x="982" y="779"/>
                  </a:lnTo>
                  <a:lnTo>
                    <a:pt x="998" y="796"/>
                  </a:lnTo>
                  <a:lnTo>
                    <a:pt x="998" y="820"/>
                  </a:lnTo>
                  <a:lnTo>
                    <a:pt x="982" y="836"/>
                  </a:lnTo>
                  <a:lnTo>
                    <a:pt x="625" y="836"/>
                  </a:lnTo>
                  <a:lnTo>
                    <a:pt x="610" y="820"/>
                  </a:lnTo>
                  <a:lnTo>
                    <a:pt x="610" y="796"/>
                  </a:lnTo>
                  <a:lnTo>
                    <a:pt x="617" y="788"/>
                  </a:lnTo>
                  <a:lnTo>
                    <a:pt x="633" y="779"/>
                  </a:lnTo>
                  <a:lnTo>
                    <a:pt x="689" y="779"/>
                  </a:lnTo>
                  <a:lnTo>
                    <a:pt x="712" y="771"/>
                  </a:lnTo>
                  <a:lnTo>
                    <a:pt x="530" y="414"/>
                  </a:lnTo>
                  <a:lnTo>
                    <a:pt x="380" y="528"/>
                  </a:lnTo>
                  <a:lnTo>
                    <a:pt x="316" y="788"/>
                  </a:lnTo>
                  <a:lnTo>
                    <a:pt x="419" y="788"/>
                  </a:lnTo>
                  <a:lnTo>
                    <a:pt x="435" y="796"/>
                  </a:lnTo>
                  <a:lnTo>
                    <a:pt x="435" y="828"/>
                  </a:lnTo>
                  <a:lnTo>
                    <a:pt x="427" y="836"/>
                  </a:lnTo>
                  <a:lnTo>
                    <a:pt x="427" y="844"/>
                  </a:lnTo>
                  <a:lnTo>
                    <a:pt x="16" y="844"/>
                  </a:lnTo>
                  <a:lnTo>
                    <a:pt x="0" y="828"/>
                  </a:lnTo>
                  <a:lnTo>
                    <a:pt x="0" y="804"/>
                  </a:lnTo>
                  <a:lnTo>
                    <a:pt x="16" y="788"/>
                  </a:lnTo>
                  <a:lnTo>
                    <a:pt x="134" y="788"/>
                  </a:lnTo>
                  <a:lnTo>
                    <a:pt x="142" y="779"/>
                  </a:lnTo>
                  <a:lnTo>
                    <a:pt x="142" y="771"/>
                  </a:lnTo>
                  <a:lnTo>
                    <a:pt x="150" y="763"/>
                  </a:lnTo>
                  <a:lnTo>
                    <a:pt x="324" y="57"/>
                  </a:lnTo>
                  <a:lnTo>
                    <a:pt x="214" y="57"/>
                  </a:lnTo>
                  <a:lnTo>
                    <a:pt x="206" y="49"/>
                  </a:lnTo>
                  <a:lnTo>
                    <a:pt x="206" y="16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471" name="Freeform 1087"/>
            <p:cNvSpPr>
              <a:spLocks/>
            </p:cNvSpPr>
            <p:nvPr/>
          </p:nvSpPr>
          <p:spPr bwMode="auto">
            <a:xfrm>
              <a:off x="6700" y="4666"/>
              <a:ext cx="570" cy="4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62" y="0"/>
                </a:cxn>
                <a:cxn ang="0">
                  <a:pos x="570" y="8"/>
                </a:cxn>
                <a:cxn ang="0">
                  <a:pos x="570" y="32"/>
                </a:cxn>
                <a:cxn ang="0">
                  <a:pos x="554" y="49"/>
                </a:cxn>
                <a:cxn ang="0">
                  <a:pos x="16" y="49"/>
                </a:cxn>
                <a:cxn ang="0">
                  <a:pos x="0" y="32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570" h="49">
                  <a:moveTo>
                    <a:pt x="8" y="0"/>
                  </a:moveTo>
                  <a:lnTo>
                    <a:pt x="562" y="0"/>
                  </a:lnTo>
                  <a:lnTo>
                    <a:pt x="570" y="8"/>
                  </a:lnTo>
                  <a:lnTo>
                    <a:pt x="570" y="32"/>
                  </a:lnTo>
                  <a:lnTo>
                    <a:pt x="554" y="49"/>
                  </a:lnTo>
                  <a:lnTo>
                    <a:pt x="16" y="49"/>
                  </a:lnTo>
                  <a:lnTo>
                    <a:pt x="0" y="32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472" name="Freeform 1088"/>
            <p:cNvSpPr>
              <a:spLocks/>
            </p:cNvSpPr>
            <p:nvPr/>
          </p:nvSpPr>
          <p:spPr bwMode="auto">
            <a:xfrm>
              <a:off x="7548" y="4333"/>
              <a:ext cx="300" cy="584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90" y="0"/>
                </a:cxn>
                <a:cxn ang="0">
                  <a:pos x="190" y="24"/>
                </a:cxn>
                <a:cxn ang="0">
                  <a:pos x="182" y="511"/>
                </a:cxn>
                <a:cxn ang="0">
                  <a:pos x="182" y="536"/>
                </a:cxn>
                <a:cxn ang="0">
                  <a:pos x="190" y="544"/>
                </a:cxn>
                <a:cxn ang="0">
                  <a:pos x="198" y="544"/>
                </a:cxn>
                <a:cxn ang="0">
                  <a:pos x="213" y="552"/>
                </a:cxn>
                <a:cxn ang="0">
                  <a:pos x="300" y="552"/>
                </a:cxn>
                <a:cxn ang="0">
                  <a:pos x="300" y="584"/>
                </a:cxn>
                <a:cxn ang="0">
                  <a:pos x="0" y="584"/>
                </a:cxn>
                <a:cxn ang="0">
                  <a:pos x="0" y="552"/>
                </a:cxn>
                <a:cxn ang="0">
                  <a:pos x="87" y="552"/>
                </a:cxn>
                <a:cxn ang="0">
                  <a:pos x="102" y="544"/>
                </a:cxn>
                <a:cxn ang="0">
                  <a:pos x="110" y="544"/>
                </a:cxn>
                <a:cxn ang="0">
                  <a:pos x="118" y="536"/>
                </a:cxn>
                <a:cxn ang="0">
                  <a:pos x="118" y="65"/>
                </a:cxn>
                <a:cxn ang="0">
                  <a:pos x="87" y="81"/>
                </a:cxn>
                <a:cxn ang="0">
                  <a:pos x="55" y="89"/>
                </a:cxn>
                <a:cxn ang="0">
                  <a:pos x="0" y="89"/>
                </a:cxn>
                <a:cxn ang="0">
                  <a:pos x="0" y="57"/>
                </a:cxn>
                <a:cxn ang="0">
                  <a:pos x="47" y="57"/>
                </a:cxn>
                <a:cxn ang="0">
                  <a:pos x="102" y="41"/>
                </a:cxn>
                <a:cxn ang="0">
                  <a:pos x="166" y="0"/>
                </a:cxn>
              </a:cxnLst>
              <a:rect l="0" t="0" r="r" b="b"/>
              <a:pathLst>
                <a:path w="300" h="584">
                  <a:moveTo>
                    <a:pt x="166" y="0"/>
                  </a:moveTo>
                  <a:lnTo>
                    <a:pt x="190" y="0"/>
                  </a:lnTo>
                  <a:lnTo>
                    <a:pt x="190" y="24"/>
                  </a:lnTo>
                  <a:lnTo>
                    <a:pt x="182" y="511"/>
                  </a:lnTo>
                  <a:lnTo>
                    <a:pt x="182" y="536"/>
                  </a:lnTo>
                  <a:lnTo>
                    <a:pt x="190" y="544"/>
                  </a:lnTo>
                  <a:lnTo>
                    <a:pt x="198" y="544"/>
                  </a:lnTo>
                  <a:lnTo>
                    <a:pt x="213" y="552"/>
                  </a:lnTo>
                  <a:lnTo>
                    <a:pt x="300" y="552"/>
                  </a:lnTo>
                  <a:lnTo>
                    <a:pt x="300" y="584"/>
                  </a:lnTo>
                  <a:lnTo>
                    <a:pt x="0" y="584"/>
                  </a:lnTo>
                  <a:lnTo>
                    <a:pt x="0" y="552"/>
                  </a:lnTo>
                  <a:lnTo>
                    <a:pt x="87" y="552"/>
                  </a:lnTo>
                  <a:lnTo>
                    <a:pt x="102" y="544"/>
                  </a:lnTo>
                  <a:lnTo>
                    <a:pt x="110" y="544"/>
                  </a:lnTo>
                  <a:lnTo>
                    <a:pt x="118" y="536"/>
                  </a:lnTo>
                  <a:lnTo>
                    <a:pt x="118" y="65"/>
                  </a:lnTo>
                  <a:lnTo>
                    <a:pt x="87" y="81"/>
                  </a:lnTo>
                  <a:lnTo>
                    <a:pt x="55" y="89"/>
                  </a:lnTo>
                  <a:lnTo>
                    <a:pt x="0" y="89"/>
                  </a:lnTo>
                  <a:lnTo>
                    <a:pt x="0" y="57"/>
                  </a:lnTo>
                  <a:lnTo>
                    <a:pt x="47" y="57"/>
                  </a:lnTo>
                  <a:lnTo>
                    <a:pt x="102" y="41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473" name="Freeform 1089"/>
            <p:cNvSpPr>
              <a:spLocks noEditPoints="1"/>
            </p:cNvSpPr>
            <p:nvPr/>
          </p:nvSpPr>
          <p:spPr bwMode="auto">
            <a:xfrm>
              <a:off x="8371" y="4958"/>
              <a:ext cx="808" cy="284"/>
            </a:xfrm>
            <a:custGeom>
              <a:avLst/>
              <a:gdLst/>
              <a:ahLst/>
              <a:cxnLst>
                <a:cxn ang="0">
                  <a:pos x="24" y="235"/>
                </a:cxn>
                <a:cxn ang="0">
                  <a:pos x="792" y="235"/>
                </a:cxn>
                <a:cxn ang="0">
                  <a:pos x="808" y="252"/>
                </a:cxn>
                <a:cxn ang="0">
                  <a:pos x="808" y="268"/>
                </a:cxn>
                <a:cxn ang="0">
                  <a:pos x="792" y="284"/>
                </a:cxn>
                <a:cxn ang="0">
                  <a:pos x="24" y="284"/>
                </a:cxn>
                <a:cxn ang="0">
                  <a:pos x="8" y="268"/>
                </a:cxn>
                <a:cxn ang="0">
                  <a:pos x="8" y="252"/>
                </a:cxn>
                <a:cxn ang="0">
                  <a:pos x="24" y="235"/>
                </a:cxn>
                <a:cxn ang="0">
                  <a:pos x="16" y="0"/>
                </a:cxn>
                <a:cxn ang="0">
                  <a:pos x="792" y="0"/>
                </a:cxn>
                <a:cxn ang="0">
                  <a:pos x="800" y="8"/>
                </a:cxn>
                <a:cxn ang="0">
                  <a:pos x="808" y="8"/>
                </a:cxn>
                <a:cxn ang="0">
                  <a:pos x="808" y="33"/>
                </a:cxn>
                <a:cxn ang="0">
                  <a:pos x="792" y="49"/>
                </a:cxn>
                <a:cxn ang="0">
                  <a:pos x="16" y="49"/>
                </a:cxn>
                <a:cxn ang="0">
                  <a:pos x="0" y="33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16" y="0"/>
                </a:cxn>
              </a:cxnLst>
              <a:rect l="0" t="0" r="r" b="b"/>
              <a:pathLst>
                <a:path w="808" h="284">
                  <a:moveTo>
                    <a:pt x="24" y="235"/>
                  </a:moveTo>
                  <a:lnTo>
                    <a:pt x="792" y="235"/>
                  </a:lnTo>
                  <a:lnTo>
                    <a:pt x="808" y="252"/>
                  </a:lnTo>
                  <a:lnTo>
                    <a:pt x="808" y="268"/>
                  </a:lnTo>
                  <a:lnTo>
                    <a:pt x="792" y="284"/>
                  </a:lnTo>
                  <a:lnTo>
                    <a:pt x="24" y="284"/>
                  </a:lnTo>
                  <a:lnTo>
                    <a:pt x="8" y="268"/>
                  </a:lnTo>
                  <a:lnTo>
                    <a:pt x="8" y="252"/>
                  </a:lnTo>
                  <a:lnTo>
                    <a:pt x="24" y="235"/>
                  </a:lnTo>
                  <a:close/>
                  <a:moveTo>
                    <a:pt x="16" y="0"/>
                  </a:moveTo>
                  <a:lnTo>
                    <a:pt x="792" y="0"/>
                  </a:lnTo>
                  <a:lnTo>
                    <a:pt x="800" y="8"/>
                  </a:lnTo>
                  <a:lnTo>
                    <a:pt x="808" y="8"/>
                  </a:lnTo>
                  <a:lnTo>
                    <a:pt x="808" y="33"/>
                  </a:lnTo>
                  <a:lnTo>
                    <a:pt x="792" y="49"/>
                  </a:lnTo>
                  <a:lnTo>
                    <a:pt x="16" y="49"/>
                  </a:lnTo>
                  <a:lnTo>
                    <a:pt x="0" y="33"/>
                  </a:lnTo>
                  <a:lnTo>
                    <a:pt x="0" y="8"/>
                  </a:lnTo>
                  <a:lnTo>
                    <a:pt x="8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474" name="Freeform 1090"/>
            <p:cNvSpPr>
              <a:spLocks/>
            </p:cNvSpPr>
            <p:nvPr/>
          </p:nvSpPr>
          <p:spPr bwMode="auto">
            <a:xfrm>
              <a:off x="9765" y="3627"/>
              <a:ext cx="602" cy="2971"/>
            </a:xfrm>
            <a:custGeom>
              <a:avLst/>
              <a:gdLst/>
              <a:ahLst/>
              <a:cxnLst>
                <a:cxn ang="0">
                  <a:pos x="555" y="0"/>
                </a:cxn>
                <a:cxn ang="0">
                  <a:pos x="594" y="0"/>
                </a:cxn>
                <a:cxn ang="0">
                  <a:pos x="594" y="16"/>
                </a:cxn>
                <a:cxn ang="0">
                  <a:pos x="547" y="65"/>
                </a:cxn>
                <a:cxn ang="0">
                  <a:pos x="491" y="138"/>
                </a:cxn>
                <a:cxn ang="0">
                  <a:pos x="420" y="227"/>
                </a:cxn>
                <a:cxn ang="0">
                  <a:pos x="349" y="349"/>
                </a:cxn>
                <a:cxn ang="0">
                  <a:pos x="246" y="576"/>
                </a:cxn>
                <a:cxn ang="0">
                  <a:pos x="174" y="812"/>
                </a:cxn>
                <a:cxn ang="0">
                  <a:pos x="135" y="1047"/>
                </a:cxn>
                <a:cxn ang="0">
                  <a:pos x="111" y="1274"/>
                </a:cxn>
                <a:cxn ang="0">
                  <a:pos x="103" y="1485"/>
                </a:cxn>
                <a:cxn ang="0">
                  <a:pos x="111" y="1761"/>
                </a:cxn>
                <a:cxn ang="0">
                  <a:pos x="143" y="2021"/>
                </a:cxn>
                <a:cxn ang="0">
                  <a:pos x="206" y="2265"/>
                </a:cxn>
                <a:cxn ang="0">
                  <a:pos x="285" y="2484"/>
                </a:cxn>
                <a:cxn ang="0">
                  <a:pos x="388" y="2687"/>
                </a:cxn>
                <a:cxn ang="0">
                  <a:pos x="467" y="2800"/>
                </a:cxn>
                <a:cxn ang="0">
                  <a:pos x="539" y="2890"/>
                </a:cxn>
                <a:cxn ang="0">
                  <a:pos x="594" y="2946"/>
                </a:cxn>
                <a:cxn ang="0">
                  <a:pos x="602" y="2946"/>
                </a:cxn>
                <a:cxn ang="0">
                  <a:pos x="602" y="2955"/>
                </a:cxn>
                <a:cxn ang="0">
                  <a:pos x="594" y="2955"/>
                </a:cxn>
                <a:cxn ang="0">
                  <a:pos x="594" y="2963"/>
                </a:cxn>
                <a:cxn ang="0">
                  <a:pos x="586" y="2971"/>
                </a:cxn>
                <a:cxn ang="0">
                  <a:pos x="555" y="2971"/>
                </a:cxn>
                <a:cxn ang="0">
                  <a:pos x="539" y="2955"/>
                </a:cxn>
                <a:cxn ang="0">
                  <a:pos x="507" y="2930"/>
                </a:cxn>
                <a:cxn ang="0">
                  <a:pos x="483" y="2898"/>
                </a:cxn>
                <a:cxn ang="0">
                  <a:pos x="420" y="2833"/>
                </a:cxn>
                <a:cxn ang="0">
                  <a:pos x="285" y="2638"/>
                </a:cxn>
                <a:cxn ang="0">
                  <a:pos x="174" y="2427"/>
                </a:cxn>
                <a:cxn ang="0">
                  <a:pos x="95" y="2208"/>
                </a:cxn>
                <a:cxn ang="0">
                  <a:pos x="40" y="1972"/>
                </a:cxn>
                <a:cxn ang="0">
                  <a:pos x="8" y="1729"/>
                </a:cxn>
                <a:cxn ang="0">
                  <a:pos x="0" y="1485"/>
                </a:cxn>
                <a:cxn ang="0">
                  <a:pos x="8" y="1258"/>
                </a:cxn>
                <a:cxn ang="0">
                  <a:pos x="32" y="1031"/>
                </a:cxn>
                <a:cxn ang="0">
                  <a:pos x="79" y="812"/>
                </a:cxn>
                <a:cxn ang="0">
                  <a:pos x="151" y="592"/>
                </a:cxn>
                <a:cxn ang="0">
                  <a:pos x="246" y="381"/>
                </a:cxn>
                <a:cxn ang="0">
                  <a:pos x="372" y="187"/>
                </a:cxn>
                <a:cxn ang="0">
                  <a:pos x="531" y="16"/>
                </a:cxn>
                <a:cxn ang="0">
                  <a:pos x="547" y="8"/>
                </a:cxn>
                <a:cxn ang="0">
                  <a:pos x="555" y="0"/>
                </a:cxn>
              </a:cxnLst>
              <a:rect l="0" t="0" r="r" b="b"/>
              <a:pathLst>
                <a:path w="602" h="2971">
                  <a:moveTo>
                    <a:pt x="555" y="0"/>
                  </a:moveTo>
                  <a:lnTo>
                    <a:pt x="594" y="0"/>
                  </a:lnTo>
                  <a:lnTo>
                    <a:pt x="594" y="16"/>
                  </a:lnTo>
                  <a:lnTo>
                    <a:pt x="547" y="65"/>
                  </a:lnTo>
                  <a:lnTo>
                    <a:pt x="491" y="138"/>
                  </a:lnTo>
                  <a:lnTo>
                    <a:pt x="420" y="227"/>
                  </a:lnTo>
                  <a:lnTo>
                    <a:pt x="349" y="349"/>
                  </a:lnTo>
                  <a:lnTo>
                    <a:pt x="246" y="576"/>
                  </a:lnTo>
                  <a:lnTo>
                    <a:pt x="174" y="812"/>
                  </a:lnTo>
                  <a:lnTo>
                    <a:pt x="135" y="1047"/>
                  </a:lnTo>
                  <a:lnTo>
                    <a:pt x="111" y="1274"/>
                  </a:lnTo>
                  <a:lnTo>
                    <a:pt x="103" y="1485"/>
                  </a:lnTo>
                  <a:lnTo>
                    <a:pt x="111" y="1761"/>
                  </a:lnTo>
                  <a:lnTo>
                    <a:pt x="143" y="2021"/>
                  </a:lnTo>
                  <a:lnTo>
                    <a:pt x="206" y="2265"/>
                  </a:lnTo>
                  <a:lnTo>
                    <a:pt x="285" y="2484"/>
                  </a:lnTo>
                  <a:lnTo>
                    <a:pt x="388" y="2687"/>
                  </a:lnTo>
                  <a:lnTo>
                    <a:pt x="467" y="2800"/>
                  </a:lnTo>
                  <a:lnTo>
                    <a:pt x="539" y="2890"/>
                  </a:lnTo>
                  <a:lnTo>
                    <a:pt x="594" y="2946"/>
                  </a:lnTo>
                  <a:lnTo>
                    <a:pt x="602" y="2946"/>
                  </a:lnTo>
                  <a:lnTo>
                    <a:pt x="602" y="2955"/>
                  </a:lnTo>
                  <a:lnTo>
                    <a:pt x="594" y="2955"/>
                  </a:lnTo>
                  <a:lnTo>
                    <a:pt x="594" y="2963"/>
                  </a:lnTo>
                  <a:lnTo>
                    <a:pt x="586" y="2971"/>
                  </a:lnTo>
                  <a:lnTo>
                    <a:pt x="555" y="2971"/>
                  </a:lnTo>
                  <a:lnTo>
                    <a:pt x="539" y="2955"/>
                  </a:lnTo>
                  <a:lnTo>
                    <a:pt x="507" y="2930"/>
                  </a:lnTo>
                  <a:lnTo>
                    <a:pt x="483" y="2898"/>
                  </a:lnTo>
                  <a:lnTo>
                    <a:pt x="420" y="2833"/>
                  </a:lnTo>
                  <a:lnTo>
                    <a:pt x="285" y="2638"/>
                  </a:lnTo>
                  <a:lnTo>
                    <a:pt x="174" y="2427"/>
                  </a:lnTo>
                  <a:lnTo>
                    <a:pt x="95" y="2208"/>
                  </a:lnTo>
                  <a:lnTo>
                    <a:pt x="40" y="1972"/>
                  </a:lnTo>
                  <a:lnTo>
                    <a:pt x="8" y="1729"/>
                  </a:lnTo>
                  <a:lnTo>
                    <a:pt x="0" y="1485"/>
                  </a:lnTo>
                  <a:lnTo>
                    <a:pt x="8" y="1258"/>
                  </a:lnTo>
                  <a:lnTo>
                    <a:pt x="32" y="1031"/>
                  </a:lnTo>
                  <a:lnTo>
                    <a:pt x="79" y="812"/>
                  </a:lnTo>
                  <a:lnTo>
                    <a:pt x="151" y="592"/>
                  </a:lnTo>
                  <a:lnTo>
                    <a:pt x="246" y="381"/>
                  </a:lnTo>
                  <a:lnTo>
                    <a:pt x="372" y="187"/>
                  </a:lnTo>
                  <a:lnTo>
                    <a:pt x="531" y="16"/>
                  </a:lnTo>
                  <a:lnTo>
                    <a:pt x="547" y="8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475" name="Freeform 1091"/>
            <p:cNvSpPr>
              <a:spLocks/>
            </p:cNvSpPr>
            <p:nvPr/>
          </p:nvSpPr>
          <p:spPr bwMode="auto">
            <a:xfrm>
              <a:off x="10581" y="3838"/>
              <a:ext cx="483" cy="85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230" y="32"/>
                </a:cxn>
                <a:cxn ang="0">
                  <a:pos x="356" y="8"/>
                </a:cxn>
                <a:cxn ang="0">
                  <a:pos x="412" y="0"/>
                </a:cxn>
                <a:cxn ang="0">
                  <a:pos x="420" y="16"/>
                </a:cxn>
                <a:cxn ang="0">
                  <a:pos x="380" y="65"/>
                </a:cxn>
                <a:cxn ang="0">
                  <a:pos x="261" y="138"/>
                </a:cxn>
                <a:cxn ang="0">
                  <a:pos x="142" y="146"/>
                </a:cxn>
                <a:cxn ang="0">
                  <a:pos x="79" y="373"/>
                </a:cxn>
                <a:cxn ang="0">
                  <a:pos x="174" y="316"/>
                </a:cxn>
                <a:cxn ang="0">
                  <a:pos x="317" y="333"/>
                </a:cxn>
                <a:cxn ang="0">
                  <a:pos x="443" y="471"/>
                </a:cxn>
                <a:cxn ang="0">
                  <a:pos x="483" y="576"/>
                </a:cxn>
                <a:cxn ang="0">
                  <a:pos x="404" y="771"/>
                </a:cxn>
                <a:cxn ang="0">
                  <a:pos x="222" y="852"/>
                </a:cxn>
                <a:cxn ang="0">
                  <a:pos x="63" y="779"/>
                </a:cxn>
                <a:cxn ang="0">
                  <a:pos x="0" y="625"/>
                </a:cxn>
                <a:cxn ang="0">
                  <a:pos x="8" y="584"/>
                </a:cxn>
                <a:cxn ang="0">
                  <a:pos x="32" y="568"/>
                </a:cxn>
                <a:cxn ang="0">
                  <a:pos x="55" y="560"/>
                </a:cxn>
                <a:cxn ang="0">
                  <a:pos x="111" y="592"/>
                </a:cxn>
                <a:cxn ang="0">
                  <a:pos x="119" y="633"/>
                </a:cxn>
                <a:cxn ang="0">
                  <a:pos x="95" y="665"/>
                </a:cxn>
                <a:cxn ang="0">
                  <a:pos x="32" y="682"/>
                </a:cxn>
                <a:cxn ang="0">
                  <a:pos x="127" y="803"/>
                </a:cxn>
                <a:cxn ang="0">
                  <a:pos x="253" y="812"/>
                </a:cxn>
                <a:cxn ang="0">
                  <a:pos x="333" y="739"/>
                </a:cxn>
                <a:cxn ang="0">
                  <a:pos x="364" y="617"/>
                </a:cxn>
                <a:cxn ang="0">
                  <a:pos x="356" y="487"/>
                </a:cxn>
                <a:cxn ang="0">
                  <a:pos x="325" y="381"/>
                </a:cxn>
                <a:cxn ang="0">
                  <a:pos x="269" y="341"/>
                </a:cxn>
                <a:cxn ang="0">
                  <a:pos x="174" y="341"/>
                </a:cxn>
                <a:cxn ang="0">
                  <a:pos x="95" y="398"/>
                </a:cxn>
                <a:cxn ang="0">
                  <a:pos x="71" y="430"/>
                </a:cxn>
                <a:cxn ang="0">
                  <a:pos x="47" y="422"/>
                </a:cxn>
              </a:cxnLst>
              <a:rect l="0" t="0" r="r" b="b"/>
              <a:pathLst>
                <a:path w="483" h="852">
                  <a:moveTo>
                    <a:pt x="47" y="0"/>
                  </a:moveTo>
                  <a:lnTo>
                    <a:pt x="71" y="0"/>
                  </a:lnTo>
                  <a:lnTo>
                    <a:pt x="150" y="24"/>
                  </a:lnTo>
                  <a:lnTo>
                    <a:pt x="230" y="32"/>
                  </a:lnTo>
                  <a:lnTo>
                    <a:pt x="301" y="24"/>
                  </a:lnTo>
                  <a:lnTo>
                    <a:pt x="356" y="8"/>
                  </a:lnTo>
                  <a:lnTo>
                    <a:pt x="396" y="0"/>
                  </a:lnTo>
                  <a:lnTo>
                    <a:pt x="412" y="0"/>
                  </a:lnTo>
                  <a:lnTo>
                    <a:pt x="420" y="8"/>
                  </a:lnTo>
                  <a:lnTo>
                    <a:pt x="420" y="16"/>
                  </a:lnTo>
                  <a:lnTo>
                    <a:pt x="412" y="32"/>
                  </a:lnTo>
                  <a:lnTo>
                    <a:pt x="380" y="65"/>
                  </a:lnTo>
                  <a:lnTo>
                    <a:pt x="333" y="105"/>
                  </a:lnTo>
                  <a:lnTo>
                    <a:pt x="261" y="138"/>
                  </a:lnTo>
                  <a:lnTo>
                    <a:pt x="182" y="146"/>
                  </a:lnTo>
                  <a:lnTo>
                    <a:pt x="142" y="146"/>
                  </a:lnTo>
                  <a:lnTo>
                    <a:pt x="79" y="130"/>
                  </a:lnTo>
                  <a:lnTo>
                    <a:pt x="79" y="373"/>
                  </a:lnTo>
                  <a:lnTo>
                    <a:pt x="127" y="333"/>
                  </a:lnTo>
                  <a:lnTo>
                    <a:pt x="174" y="316"/>
                  </a:lnTo>
                  <a:lnTo>
                    <a:pt x="230" y="308"/>
                  </a:lnTo>
                  <a:lnTo>
                    <a:pt x="317" y="333"/>
                  </a:lnTo>
                  <a:lnTo>
                    <a:pt x="388" y="389"/>
                  </a:lnTo>
                  <a:lnTo>
                    <a:pt x="443" y="471"/>
                  </a:lnTo>
                  <a:lnTo>
                    <a:pt x="459" y="576"/>
                  </a:lnTo>
                  <a:lnTo>
                    <a:pt x="483" y="576"/>
                  </a:lnTo>
                  <a:lnTo>
                    <a:pt x="459" y="682"/>
                  </a:lnTo>
                  <a:lnTo>
                    <a:pt x="404" y="771"/>
                  </a:lnTo>
                  <a:lnTo>
                    <a:pt x="325" y="828"/>
                  </a:lnTo>
                  <a:lnTo>
                    <a:pt x="222" y="852"/>
                  </a:lnTo>
                  <a:lnTo>
                    <a:pt x="127" y="828"/>
                  </a:lnTo>
                  <a:lnTo>
                    <a:pt x="63" y="779"/>
                  </a:lnTo>
                  <a:lnTo>
                    <a:pt x="16" y="706"/>
                  </a:lnTo>
                  <a:lnTo>
                    <a:pt x="0" y="625"/>
                  </a:lnTo>
                  <a:lnTo>
                    <a:pt x="0" y="601"/>
                  </a:lnTo>
                  <a:lnTo>
                    <a:pt x="8" y="584"/>
                  </a:lnTo>
                  <a:lnTo>
                    <a:pt x="24" y="568"/>
                  </a:lnTo>
                  <a:lnTo>
                    <a:pt x="32" y="568"/>
                  </a:lnTo>
                  <a:lnTo>
                    <a:pt x="47" y="560"/>
                  </a:lnTo>
                  <a:lnTo>
                    <a:pt x="55" y="560"/>
                  </a:lnTo>
                  <a:lnTo>
                    <a:pt x="103" y="576"/>
                  </a:lnTo>
                  <a:lnTo>
                    <a:pt x="111" y="592"/>
                  </a:lnTo>
                  <a:lnTo>
                    <a:pt x="119" y="617"/>
                  </a:lnTo>
                  <a:lnTo>
                    <a:pt x="119" y="633"/>
                  </a:lnTo>
                  <a:lnTo>
                    <a:pt x="111" y="657"/>
                  </a:lnTo>
                  <a:lnTo>
                    <a:pt x="95" y="665"/>
                  </a:lnTo>
                  <a:lnTo>
                    <a:pt x="79" y="682"/>
                  </a:lnTo>
                  <a:lnTo>
                    <a:pt x="32" y="682"/>
                  </a:lnTo>
                  <a:lnTo>
                    <a:pt x="63" y="747"/>
                  </a:lnTo>
                  <a:lnTo>
                    <a:pt x="127" y="803"/>
                  </a:lnTo>
                  <a:lnTo>
                    <a:pt x="206" y="820"/>
                  </a:lnTo>
                  <a:lnTo>
                    <a:pt x="253" y="812"/>
                  </a:lnTo>
                  <a:lnTo>
                    <a:pt x="301" y="779"/>
                  </a:lnTo>
                  <a:lnTo>
                    <a:pt x="333" y="739"/>
                  </a:lnTo>
                  <a:lnTo>
                    <a:pt x="356" y="682"/>
                  </a:lnTo>
                  <a:lnTo>
                    <a:pt x="364" y="617"/>
                  </a:lnTo>
                  <a:lnTo>
                    <a:pt x="364" y="568"/>
                  </a:lnTo>
                  <a:lnTo>
                    <a:pt x="356" y="487"/>
                  </a:lnTo>
                  <a:lnTo>
                    <a:pt x="341" y="414"/>
                  </a:lnTo>
                  <a:lnTo>
                    <a:pt x="325" y="381"/>
                  </a:lnTo>
                  <a:lnTo>
                    <a:pt x="293" y="349"/>
                  </a:lnTo>
                  <a:lnTo>
                    <a:pt x="269" y="341"/>
                  </a:lnTo>
                  <a:lnTo>
                    <a:pt x="238" y="333"/>
                  </a:lnTo>
                  <a:lnTo>
                    <a:pt x="174" y="341"/>
                  </a:lnTo>
                  <a:lnTo>
                    <a:pt x="127" y="373"/>
                  </a:lnTo>
                  <a:lnTo>
                    <a:pt x="95" y="398"/>
                  </a:lnTo>
                  <a:lnTo>
                    <a:pt x="79" y="422"/>
                  </a:lnTo>
                  <a:lnTo>
                    <a:pt x="71" y="430"/>
                  </a:lnTo>
                  <a:lnTo>
                    <a:pt x="55" y="430"/>
                  </a:lnTo>
                  <a:lnTo>
                    <a:pt x="47" y="42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476" name="Freeform 1092"/>
            <p:cNvSpPr>
              <a:spLocks/>
            </p:cNvSpPr>
            <p:nvPr/>
          </p:nvSpPr>
          <p:spPr bwMode="auto">
            <a:xfrm>
              <a:off x="12418" y="3838"/>
              <a:ext cx="404" cy="82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46" y="0"/>
                </a:cxn>
                <a:cxn ang="0">
                  <a:pos x="254" y="16"/>
                </a:cxn>
                <a:cxn ang="0">
                  <a:pos x="254" y="763"/>
                </a:cxn>
                <a:cxn ang="0">
                  <a:pos x="262" y="771"/>
                </a:cxn>
                <a:cxn ang="0">
                  <a:pos x="278" y="779"/>
                </a:cxn>
                <a:cxn ang="0">
                  <a:pos x="293" y="779"/>
                </a:cxn>
                <a:cxn ang="0">
                  <a:pos x="325" y="787"/>
                </a:cxn>
                <a:cxn ang="0">
                  <a:pos x="404" y="787"/>
                </a:cxn>
                <a:cxn ang="0">
                  <a:pos x="404" y="828"/>
                </a:cxn>
                <a:cxn ang="0">
                  <a:pos x="8" y="828"/>
                </a:cxn>
                <a:cxn ang="0">
                  <a:pos x="8" y="787"/>
                </a:cxn>
                <a:cxn ang="0">
                  <a:pos x="88" y="787"/>
                </a:cxn>
                <a:cxn ang="0">
                  <a:pos x="119" y="779"/>
                </a:cxn>
                <a:cxn ang="0">
                  <a:pos x="135" y="779"/>
                </a:cxn>
                <a:cxn ang="0">
                  <a:pos x="151" y="771"/>
                </a:cxn>
                <a:cxn ang="0">
                  <a:pos x="159" y="763"/>
                </a:cxn>
                <a:cxn ang="0">
                  <a:pos x="159" y="89"/>
                </a:cxn>
                <a:cxn ang="0">
                  <a:pos x="95" y="114"/>
                </a:cxn>
                <a:cxn ang="0">
                  <a:pos x="40" y="122"/>
                </a:cxn>
                <a:cxn ang="0">
                  <a:pos x="0" y="122"/>
                </a:cxn>
                <a:cxn ang="0">
                  <a:pos x="0" y="81"/>
                </a:cxn>
                <a:cxn ang="0">
                  <a:pos x="40" y="81"/>
                </a:cxn>
                <a:cxn ang="0">
                  <a:pos x="95" y="73"/>
                </a:cxn>
                <a:cxn ang="0">
                  <a:pos x="167" y="49"/>
                </a:cxn>
                <a:cxn ang="0">
                  <a:pos x="222" y="0"/>
                </a:cxn>
              </a:cxnLst>
              <a:rect l="0" t="0" r="r" b="b"/>
              <a:pathLst>
                <a:path w="404" h="828">
                  <a:moveTo>
                    <a:pt x="222" y="0"/>
                  </a:moveTo>
                  <a:lnTo>
                    <a:pt x="246" y="0"/>
                  </a:lnTo>
                  <a:lnTo>
                    <a:pt x="254" y="16"/>
                  </a:lnTo>
                  <a:lnTo>
                    <a:pt x="254" y="763"/>
                  </a:lnTo>
                  <a:lnTo>
                    <a:pt x="262" y="771"/>
                  </a:lnTo>
                  <a:lnTo>
                    <a:pt x="278" y="779"/>
                  </a:lnTo>
                  <a:lnTo>
                    <a:pt x="293" y="779"/>
                  </a:lnTo>
                  <a:lnTo>
                    <a:pt x="325" y="787"/>
                  </a:lnTo>
                  <a:lnTo>
                    <a:pt x="404" y="787"/>
                  </a:lnTo>
                  <a:lnTo>
                    <a:pt x="404" y="828"/>
                  </a:lnTo>
                  <a:lnTo>
                    <a:pt x="8" y="828"/>
                  </a:lnTo>
                  <a:lnTo>
                    <a:pt x="8" y="787"/>
                  </a:lnTo>
                  <a:lnTo>
                    <a:pt x="88" y="787"/>
                  </a:lnTo>
                  <a:lnTo>
                    <a:pt x="119" y="779"/>
                  </a:lnTo>
                  <a:lnTo>
                    <a:pt x="135" y="779"/>
                  </a:lnTo>
                  <a:lnTo>
                    <a:pt x="151" y="771"/>
                  </a:lnTo>
                  <a:lnTo>
                    <a:pt x="159" y="763"/>
                  </a:lnTo>
                  <a:lnTo>
                    <a:pt x="159" y="89"/>
                  </a:lnTo>
                  <a:lnTo>
                    <a:pt x="95" y="114"/>
                  </a:lnTo>
                  <a:lnTo>
                    <a:pt x="40" y="122"/>
                  </a:lnTo>
                  <a:lnTo>
                    <a:pt x="0" y="122"/>
                  </a:lnTo>
                  <a:lnTo>
                    <a:pt x="0" y="81"/>
                  </a:lnTo>
                  <a:lnTo>
                    <a:pt x="40" y="81"/>
                  </a:lnTo>
                  <a:lnTo>
                    <a:pt x="95" y="73"/>
                  </a:lnTo>
                  <a:lnTo>
                    <a:pt x="167" y="49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477" name="Freeform 1093"/>
            <p:cNvSpPr>
              <a:spLocks/>
            </p:cNvSpPr>
            <p:nvPr/>
          </p:nvSpPr>
          <p:spPr bwMode="auto">
            <a:xfrm>
              <a:off x="10549" y="5323"/>
              <a:ext cx="491" cy="83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333" y="17"/>
                </a:cxn>
                <a:cxn ang="0">
                  <a:pos x="412" y="73"/>
                </a:cxn>
                <a:cxn ang="0">
                  <a:pos x="468" y="146"/>
                </a:cxn>
                <a:cxn ang="0">
                  <a:pos x="483" y="244"/>
                </a:cxn>
                <a:cxn ang="0">
                  <a:pos x="475" y="317"/>
                </a:cxn>
                <a:cxn ang="0">
                  <a:pos x="444" y="382"/>
                </a:cxn>
                <a:cxn ang="0">
                  <a:pos x="396" y="447"/>
                </a:cxn>
                <a:cxn ang="0">
                  <a:pos x="325" y="520"/>
                </a:cxn>
                <a:cxn ang="0">
                  <a:pos x="222" y="609"/>
                </a:cxn>
                <a:cxn ang="0">
                  <a:pos x="95" y="739"/>
                </a:cxn>
                <a:cxn ang="0">
                  <a:pos x="412" y="739"/>
                </a:cxn>
                <a:cxn ang="0">
                  <a:pos x="428" y="731"/>
                </a:cxn>
                <a:cxn ang="0">
                  <a:pos x="436" y="731"/>
                </a:cxn>
                <a:cxn ang="0">
                  <a:pos x="444" y="707"/>
                </a:cxn>
                <a:cxn ang="0">
                  <a:pos x="444" y="682"/>
                </a:cxn>
                <a:cxn ang="0">
                  <a:pos x="460" y="617"/>
                </a:cxn>
                <a:cxn ang="0">
                  <a:pos x="491" y="617"/>
                </a:cxn>
                <a:cxn ang="0">
                  <a:pos x="460" y="836"/>
                </a:cxn>
                <a:cxn ang="0">
                  <a:pos x="8" y="836"/>
                </a:cxn>
                <a:cxn ang="0">
                  <a:pos x="8" y="804"/>
                </a:cxn>
                <a:cxn ang="0">
                  <a:pos x="24" y="788"/>
                </a:cxn>
                <a:cxn ang="0">
                  <a:pos x="254" y="520"/>
                </a:cxn>
                <a:cxn ang="0">
                  <a:pos x="317" y="431"/>
                </a:cxn>
                <a:cxn ang="0">
                  <a:pos x="365" y="341"/>
                </a:cxn>
                <a:cxn ang="0">
                  <a:pos x="380" y="244"/>
                </a:cxn>
                <a:cxn ang="0">
                  <a:pos x="373" y="171"/>
                </a:cxn>
                <a:cxn ang="0">
                  <a:pos x="341" y="106"/>
                </a:cxn>
                <a:cxn ang="0">
                  <a:pos x="285" y="57"/>
                </a:cxn>
                <a:cxn ang="0">
                  <a:pos x="214" y="41"/>
                </a:cxn>
                <a:cxn ang="0">
                  <a:pos x="143" y="57"/>
                </a:cxn>
                <a:cxn ang="0">
                  <a:pos x="87" y="98"/>
                </a:cxn>
                <a:cxn ang="0">
                  <a:pos x="48" y="171"/>
                </a:cxn>
                <a:cxn ang="0">
                  <a:pos x="87" y="171"/>
                </a:cxn>
                <a:cxn ang="0">
                  <a:pos x="103" y="187"/>
                </a:cxn>
                <a:cxn ang="0">
                  <a:pos x="119" y="195"/>
                </a:cxn>
                <a:cxn ang="0">
                  <a:pos x="127" y="220"/>
                </a:cxn>
                <a:cxn ang="0">
                  <a:pos x="127" y="260"/>
                </a:cxn>
                <a:cxn ang="0">
                  <a:pos x="119" y="276"/>
                </a:cxn>
                <a:cxn ang="0">
                  <a:pos x="87" y="293"/>
                </a:cxn>
                <a:cxn ang="0">
                  <a:pos x="79" y="301"/>
                </a:cxn>
                <a:cxn ang="0">
                  <a:pos x="40" y="301"/>
                </a:cxn>
                <a:cxn ang="0">
                  <a:pos x="8" y="268"/>
                </a:cxn>
                <a:cxn ang="0">
                  <a:pos x="0" y="252"/>
                </a:cxn>
                <a:cxn ang="0">
                  <a:pos x="0" y="228"/>
                </a:cxn>
                <a:cxn ang="0">
                  <a:pos x="16" y="146"/>
                </a:cxn>
                <a:cxn ang="0">
                  <a:pos x="64" y="73"/>
                </a:cxn>
                <a:cxn ang="0">
                  <a:pos x="135" y="17"/>
                </a:cxn>
                <a:cxn ang="0">
                  <a:pos x="230" y="0"/>
                </a:cxn>
              </a:cxnLst>
              <a:rect l="0" t="0" r="r" b="b"/>
              <a:pathLst>
                <a:path w="491" h="836">
                  <a:moveTo>
                    <a:pt x="230" y="0"/>
                  </a:moveTo>
                  <a:lnTo>
                    <a:pt x="333" y="17"/>
                  </a:lnTo>
                  <a:lnTo>
                    <a:pt x="412" y="73"/>
                  </a:lnTo>
                  <a:lnTo>
                    <a:pt x="468" y="146"/>
                  </a:lnTo>
                  <a:lnTo>
                    <a:pt x="483" y="244"/>
                  </a:lnTo>
                  <a:lnTo>
                    <a:pt x="475" y="317"/>
                  </a:lnTo>
                  <a:lnTo>
                    <a:pt x="444" y="382"/>
                  </a:lnTo>
                  <a:lnTo>
                    <a:pt x="396" y="447"/>
                  </a:lnTo>
                  <a:lnTo>
                    <a:pt x="325" y="520"/>
                  </a:lnTo>
                  <a:lnTo>
                    <a:pt x="222" y="609"/>
                  </a:lnTo>
                  <a:lnTo>
                    <a:pt x="95" y="739"/>
                  </a:lnTo>
                  <a:lnTo>
                    <a:pt x="412" y="739"/>
                  </a:lnTo>
                  <a:lnTo>
                    <a:pt x="428" y="731"/>
                  </a:lnTo>
                  <a:lnTo>
                    <a:pt x="436" y="731"/>
                  </a:lnTo>
                  <a:lnTo>
                    <a:pt x="444" y="707"/>
                  </a:lnTo>
                  <a:lnTo>
                    <a:pt x="444" y="682"/>
                  </a:lnTo>
                  <a:lnTo>
                    <a:pt x="460" y="617"/>
                  </a:lnTo>
                  <a:lnTo>
                    <a:pt x="491" y="617"/>
                  </a:lnTo>
                  <a:lnTo>
                    <a:pt x="460" y="836"/>
                  </a:lnTo>
                  <a:lnTo>
                    <a:pt x="8" y="836"/>
                  </a:lnTo>
                  <a:lnTo>
                    <a:pt x="8" y="804"/>
                  </a:lnTo>
                  <a:lnTo>
                    <a:pt x="24" y="788"/>
                  </a:lnTo>
                  <a:lnTo>
                    <a:pt x="254" y="520"/>
                  </a:lnTo>
                  <a:lnTo>
                    <a:pt x="317" y="431"/>
                  </a:lnTo>
                  <a:lnTo>
                    <a:pt x="365" y="341"/>
                  </a:lnTo>
                  <a:lnTo>
                    <a:pt x="380" y="244"/>
                  </a:lnTo>
                  <a:lnTo>
                    <a:pt x="373" y="171"/>
                  </a:lnTo>
                  <a:lnTo>
                    <a:pt x="341" y="106"/>
                  </a:lnTo>
                  <a:lnTo>
                    <a:pt x="285" y="57"/>
                  </a:lnTo>
                  <a:lnTo>
                    <a:pt x="214" y="41"/>
                  </a:lnTo>
                  <a:lnTo>
                    <a:pt x="143" y="57"/>
                  </a:lnTo>
                  <a:lnTo>
                    <a:pt x="87" y="98"/>
                  </a:lnTo>
                  <a:lnTo>
                    <a:pt x="48" y="171"/>
                  </a:lnTo>
                  <a:lnTo>
                    <a:pt x="87" y="171"/>
                  </a:lnTo>
                  <a:lnTo>
                    <a:pt x="103" y="187"/>
                  </a:lnTo>
                  <a:lnTo>
                    <a:pt x="119" y="195"/>
                  </a:lnTo>
                  <a:lnTo>
                    <a:pt x="127" y="220"/>
                  </a:lnTo>
                  <a:lnTo>
                    <a:pt x="127" y="260"/>
                  </a:lnTo>
                  <a:lnTo>
                    <a:pt x="119" y="276"/>
                  </a:lnTo>
                  <a:lnTo>
                    <a:pt x="87" y="293"/>
                  </a:lnTo>
                  <a:lnTo>
                    <a:pt x="79" y="301"/>
                  </a:lnTo>
                  <a:lnTo>
                    <a:pt x="40" y="301"/>
                  </a:lnTo>
                  <a:lnTo>
                    <a:pt x="8" y="268"/>
                  </a:lnTo>
                  <a:lnTo>
                    <a:pt x="0" y="252"/>
                  </a:lnTo>
                  <a:lnTo>
                    <a:pt x="0" y="228"/>
                  </a:lnTo>
                  <a:lnTo>
                    <a:pt x="16" y="146"/>
                  </a:lnTo>
                  <a:lnTo>
                    <a:pt x="64" y="73"/>
                  </a:lnTo>
                  <a:lnTo>
                    <a:pt x="135" y="17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478" name="Freeform 1094"/>
            <p:cNvSpPr>
              <a:spLocks noEditPoints="1"/>
            </p:cNvSpPr>
            <p:nvPr/>
          </p:nvSpPr>
          <p:spPr bwMode="auto">
            <a:xfrm>
              <a:off x="12363" y="5331"/>
              <a:ext cx="515" cy="853"/>
            </a:xfrm>
            <a:custGeom>
              <a:avLst/>
              <a:gdLst/>
              <a:ahLst/>
              <a:cxnLst>
                <a:cxn ang="0">
                  <a:pos x="515" y="423"/>
                </a:cxn>
                <a:cxn ang="0">
                  <a:pos x="515" y="431"/>
                </a:cxn>
                <a:cxn ang="0">
                  <a:pos x="515" y="423"/>
                </a:cxn>
                <a:cxn ang="0">
                  <a:pos x="230" y="25"/>
                </a:cxn>
                <a:cxn ang="0">
                  <a:pos x="198" y="41"/>
                </a:cxn>
                <a:cxn ang="0">
                  <a:pos x="158" y="65"/>
                </a:cxn>
                <a:cxn ang="0">
                  <a:pos x="135" y="114"/>
                </a:cxn>
                <a:cxn ang="0">
                  <a:pos x="111" y="187"/>
                </a:cxn>
                <a:cxn ang="0">
                  <a:pos x="103" y="293"/>
                </a:cxn>
                <a:cxn ang="0">
                  <a:pos x="103" y="496"/>
                </a:cxn>
                <a:cxn ang="0">
                  <a:pos x="111" y="593"/>
                </a:cxn>
                <a:cxn ang="0">
                  <a:pos x="119" y="674"/>
                </a:cxn>
                <a:cxn ang="0">
                  <a:pos x="143" y="747"/>
                </a:cxn>
                <a:cxn ang="0">
                  <a:pos x="182" y="796"/>
                </a:cxn>
                <a:cxn ang="0">
                  <a:pos x="222" y="820"/>
                </a:cxn>
                <a:cxn ang="0">
                  <a:pos x="261" y="828"/>
                </a:cxn>
                <a:cxn ang="0">
                  <a:pos x="253" y="828"/>
                </a:cxn>
                <a:cxn ang="0">
                  <a:pos x="261" y="828"/>
                </a:cxn>
                <a:cxn ang="0">
                  <a:pos x="293" y="820"/>
                </a:cxn>
                <a:cxn ang="0">
                  <a:pos x="341" y="796"/>
                </a:cxn>
                <a:cxn ang="0">
                  <a:pos x="372" y="747"/>
                </a:cxn>
                <a:cxn ang="0">
                  <a:pos x="396" y="674"/>
                </a:cxn>
                <a:cxn ang="0">
                  <a:pos x="412" y="552"/>
                </a:cxn>
                <a:cxn ang="0">
                  <a:pos x="412" y="293"/>
                </a:cxn>
                <a:cxn ang="0">
                  <a:pos x="396" y="171"/>
                </a:cxn>
                <a:cxn ang="0">
                  <a:pos x="372" y="98"/>
                </a:cxn>
                <a:cxn ang="0">
                  <a:pos x="333" y="49"/>
                </a:cxn>
                <a:cxn ang="0">
                  <a:pos x="285" y="33"/>
                </a:cxn>
                <a:cxn ang="0">
                  <a:pos x="253" y="25"/>
                </a:cxn>
                <a:cxn ang="0">
                  <a:pos x="230" y="25"/>
                </a:cxn>
                <a:cxn ang="0">
                  <a:pos x="261" y="0"/>
                </a:cxn>
                <a:cxn ang="0">
                  <a:pos x="309" y="9"/>
                </a:cxn>
                <a:cxn ang="0">
                  <a:pos x="364" y="25"/>
                </a:cxn>
                <a:cxn ang="0">
                  <a:pos x="420" y="65"/>
                </a:cxn>
                <a:cxn ang="0">
                  <a:pos x="467" y="138"/>
                </a:cxn>
                <a:cxn ang="0">
                  <a:pos x="507" y="285"/>
                </a:cxn>
                <a:cxn ang="0">
                  <a:pos x="515" y="423"/>
                </a:cxn>
                <a:cxn ang="0">
                  <a:pos x="507" y="569"/>
                </a:cxn>
                <a:cxn ang="0">
                  <a:pos x="467" y="707"/>
                </a:cxn>
                <a:cxn ang="0">
                  <a:pos x="420" y="780"/>
                </a:cxn>
                <a:cxn ang="0">
                  <a:pos x="364" y="828"/>
                </a:cxn>
                <a:cxn ang="0">
                  <a:pos x="309" y="845"/>
                </a:cxn>
                <a:cxn ang="0">
                  <a:pos x="253" y="853"/>
                </a:cxn>
                <a:cxn ang="0">
                  <a:pos x="206" y="845"/>
                </a:cxn>
                <a:cxn ang="0">
                  <a:pos x="150" y="828"/>
                </a:cxn>
                <a:cxn ang="0">
                  <a:pos x="103" y="788"/>
                </a:cxn>
                <a:cxn ang="0">
                  <a:pos x="55" y="731"/>
                </a:cxn>
                <a:cxn ang="0">
                  <a:pos x="24" y="634"/>
                </a:cxn>
                <a:cxn ang="0">
                  <a:pos x="0" y="528"/>
                </a:cxn>
                <a:cxn ang="0">
                  <a:pos x="0" y="431"/>
                </a:cxn>
                <a:cxn ang="0">
                  <a:pos x="8" y="285"/>
                </a:cxn>
                <a:cxn ang="0">
                  <a:pos x="47" y="147"/>
                </a:cxn>
                <a:cxn ang="0">
                  <a:pos x="95" y="74"/>
                </a:cxn>
                <a:cxn ang="0">
                  <a:pos x="150" y="33"/>
                </a:cxn>
                <a:cxn ang="0">
                  <a:pos x="206" y="9"/>
                </a:cxn>
                <a:cxn ang="0">
                  <a:pos x="261" y="0"/>
                </a:cxn>
              </a:cxnLst>
              <a:rect l="0" t="0" r="r" b="b"/>
              <a:pathLst>
                <a:path w="515" h="853">
                  <a:moveTo>
                    <a:pt x="515" y="423"/>
                  </a:moveTo>
                  <a:lnTo>
                    <a:pt x="515" y="431"/>
                  </a:lnTo>
                  <a:lnTo>
                    <a:pt x="515" y="423"/>
                  </a:lnTo>
                  <a:close/>
                  <a:moveTo>
                    <a:pt x="230" y="25"/>
                  </a:moveTo>
                  <a:lnTo>
                    <a:pt x="198" y="41"/>
                  </a:lnTo>
                  <a:lnTo>
                    <a:pt x="158" y="65"/>
                  </a:lnTo>
                  <a:lnTo>
                    <a:pt x="135" y="114"/>
                  </a:lnTo>
                  <a:lnTo>
                    <a:pt x="111" y="187"/>
                  </a:lnTo>
                  <a:lnTo>
                    <a:pt x="103" y="293"/>
                  </a:lnTo>
                  <a:lnTo>
                    <a:pt x="103" y="496"/>
                  </a:lnTo>
                  <a:lnTo>
                    <a:pt x="111" y="593"/>
                  </a:lnTo>
                  <a:lnTo>
                    <a:pt x="119" y="674"/>
                  </a:lnTo>
                  <a:lnTo>
                    <a:pt x="143" y="747"/>
                  </a:lnTo>
                  <a:lnTo>
                    <a:pt x="182" y="796"/>
                  </a:lnTo>
                  <a:lnTo>
                    <a:pt x="222" y="820"/>
                  </a:lnTo>
                  <a:lnTo>
                    <a:pt x="261" y="828"/>
                  </a:lnTo>
                  <a:lnTo>
                    <a:pt x="253" y="828"/>
                  </a:lnTo>
                  <a:lnTo>
                    <a:pt x="261" y="828"/>
                  </a:lnTo>
                  <a:lnTo>
                    <a:pt x="293" y="820"/>
                  </a:lnTo>
                  <a:lnTo>
                    <a:pt x="341" y="796"/>
                  </a:lnTo>
                  <a:lnTo>
                    <a:pt x="372" y="747"/>
                  </a:lnTo>
                  <a:lnTo>
                    <a:pt x="396" y="674"/>
                  </a:lnTo>
                  <a:lnTo>
                    <a:pt x="412" y="552"/>
                  </a:lnTo>
                  <a:lnTo>
                    <a:pt x="412" y="293"/>
                  </a:lnTo>
                  <a:lnTo>
                    <a:pt x="396" y="171"/>
                  </a:lnTo>
                  <a:lnTo>
                    <a:pt x="372" y="98"/>
                  </a:lnTo>
                  <a:lnTo>
                    <a:pt x="333" y="49"/>
                  </a:lnTo>
                  <a:lnTo>
                    <a:pt x="285" y="33"/>
                  </a:lnTo>
                  <a:lnTo>
                    <a:pt x="253" y="25"/>
                  </a:lnTo>
                  <a:lnTo>
                    <a:pt x="230" y="25"/>
                  </a:lnTo>
                  <a:close/>
                  <a:moveTo>
                    <a:pt x="261" y="0"/>
                  </a:moveTo>
                  <a:lnTo>
                    <a:pt x="309" y="9"/>
                  </a:lnTo>
                  <a:lnTo>
                    <a:pt x="364" y="25"/>
                  </a:lnTo>
                  <a:lnTo>
                    <a:pt x="420" y="65"/>
                  </a:lnTo>
                  <a:lnTo>
                    <a:pt x="467" y="138"/>
                  </a:lnTo>
                  <a:lnTo>
                    <a:pt x="507" y="285"/>
                  </a:lnTo>
                  <a:lnTo>
                    <a:pt x="515" y="423"/>
                  </a:lnTo>
                  <a:lnTo>
                    <a:pt x="507" y="569"/>
                  </a:lnTo>
                  <a:lnTo>
                    <a:pt x="467" y="707"/>
                  </a:lnTo>
                  <a:lnTo>
                    <a:pt x="420" y="780"/>
                  </a:lnTo>
                  <a:lnTo>
                    <a:pt x="364" y="828"/>
                  </a:lnTo>
                  <a:lnTo>
                    <a:pt x="309" y="845"/>
                  </a:lnTo>
                  <a:lnTo>
                    <a:pt x="253" y="853"/>
                  </a:lnTo>
                  <a:lnTo>
                    <a:pt x="206" y="845"/>
                  </a:lnTo>
                  <a:lnTo>
                    <a:pt x="150" y="828"/>
                  </a:lnTo>
                  <a:lnTo>
                    <a:pt x="103" y="788"/>
                  </a:lnTo>
                  <a:lnTo>
                    <a:pt x="55" y="731"/>
                  </a:lnTo>
                  <a:lnTo>
                    <a:pt x="24" y="634"/>
                  </a:lnTo>
                  <a:lnTo>
                    <a:pt x="0" y="528"/>
                  </a:lnTo>
                  <a:lnTo>
                    <a:pt x="0" y="431"/>
                  </a:lnTo>
                  <a:lnTo>
                    <a:pt x="8" y="285"/>
                  </a:lnTo>
                  <a:lnTo>
                    <a:pt x="47" y="147"/>
                  </a:lnTo>
                  <a:lnTo>
                    <a:pt x="95" y="74"/>
                  </a:lnTo>
                  <a:lnTo>
                    <a:pt x="150" y="33"/>
                  </a:lnTo>
                  <a:lnTo>
                    <a:pt x="206" y="9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479" name="Freeform 1095"/>
            <p:cNvSpPr>
              <a:spLocks/>
            </p:cNvSpPr>
            <p:nvPr/>
          </p:nvSpPr>
          <p:spPr bwMode="auto">
            <a:xfrm>
              <a:off x="12973" y="3619"/>
              <a:ext cx="594" cy="29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" y="0"/>
                </a:cxn>
                <a:cxn ang="0">
                  <a:pos x="87" y="48"/>
                </a:cxn>
                <a:cxn ang="0">
                  <a:pos x="127" y="81"/>
                </a:cxn>
                <a:cxn ang="0">
                  <a:pos x="150" y="113"/>
                </a:cxn>
                <a:cxn ang="0">
                  <a:pos x="174" y="138"/>
                </a:cxn>
                <a:cxn ang="0">
                  <a:pos x="309" y="333"/>
                </a:cxn>
                <a:cxn ang="0">
                  <a:pos x="420" y="544"/>
                </a:cxn>
                <a:cxn ang="0">
                  <a:pos x="499" y="763"/>
                </a:cxn>
                <a:cxn ang="0">
                  <a:pos x="554" y="998"/>
                </a:cxn>
                <a:cxn ang="0">
                  <a:pos x="586" y="1242"/>
                </a:cxn>
                <a:cxn ang="0">
                  <a:pos x="594" y="1485"/>
                </a:cxn>
                <a:cxn ang="0">
                  <a:pos x="594" y="1493"/>
                </a:cxn>
                <a:cxn ang="0">
                  <a:pos x="586" y="1721"/>
                </a:cxn>
                <a:cxn ang="0">
                  <a:pos x="562" y="1948"/>
                </a:cxn>
                <a:cxn ang="0">
                  <a:pos x="515" y="2167"/>
                </a:cxn>
                <a:cxn ang="0">
                  <a:pos x="443" y="2386"/>
                </a:cxn>
                <a:cxn ang="0">
                  <a:pos x="348" y="2597"/>
                </a:cxn>
                <a:cxn ang="0">
                  <a:pos x="222" y="2792"/>
                </a:cxn>
                <a:cxn ang="0">
                  <a:pos x="63" y="2963"/>
                </a:cxn>
                <a:cxn ang="0">
                  <a:pos x="47" y="2971"/>
                </a:cxn>
                <a:cxn ang="0">
                  <a:pos x="39" y="2979"/>
                </a:cxn>
                <a:cxn ang="0">
                  <a:pos x="8" y="2979"/>
                </a:cxn>
                <a:cxn ang="0">
                  <a:pos x="0" y="2971"/>
                </a:cxn>
                <a:cxn ang="0">
                  <a:pos x="0" y="2963"/>
                </a:cxn>
                <a:cxn ang="0">
                  <a:pos x="55" y="2906"/>
                </a:cxn>
                <a:cxn ang="0">
                  <a:pos x="111" y="2833"/>
                </a:cxn>
                <a:cxn ang="0">
                  <a:pos x="182" y="2743"/>
                </a:cxn>
                <a:cxn ang="0">
                  <a:pos x="253" y="2622"/>
                </a:cxn>
                <a:cxn ang="0">
                  <a:pos x="356" y="2394"/>
                </a:cxn>
                <a:cxn ang="0">
                  <a:pos x="428" y="2159"/>
                </a:cxn>
                <a:cxn ang="0">
                  <a:pos x="475" y="1924"/>
                </a:cxn>
                <a:cxn ang="0">
                  <a:pos x="491" y="1696"/>
                </a:cxn>
                <a:cxn ang="0">
                  <a:pos x="499" y="1485"/>
                </a:cxn>
                <a:cxn ang="0">
                  <a:pos x="491" y="1209"/>
                </a:cxn>
                <a:cxn ang="0">
                  <a:pos x="459" y="949"/>
                </a:cxn>
                <a:cxn ang="0">
                  <a:pos x="396" y="706"/>
                </a:cxn>
                <a:cxn ang="0">
                  <a:pos x="317" y="487"/>
                </a:cxn>
                <a:cxn ang="0">
                  <a:pos x="214" y="284"/>
                </a:cxn>
                <a:cxn ang="0">
                  <a:pos x="134" y="170"/>
                </a:cxn>
                <a:cxn ang="0">
                  <a:pos x="63" y="81"/>
                </a:cxn>
                <a:cxn ang="0">
                  <a:pos x="8" y="24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0"/>
                </a:cxn>
              </a:cxnLst>
              <a:rect l="0" t="0" r="r" b="b"/>
              <a:pathLst>
                <a:path w="594" h="2979">
                  <a:moveTo>
                    <a:pt x="0" y="0"/>
                  </a:moveTo>
                  <a:lnTo>
                    <a:pt x="39" y="0"/>
                  </a:lnTo>
                  <a:lnTo>
                    <a:pt x="87" y="48"/>
                  </a:lnTo>
                  <a:lnTo>
                    <a:pt x="127" y="81"/>
                  </a:lnTo>
                  <a:lnTo>
                    <a:pt x="150" y="113"/>
                  </a:lnTo>
                  <a:lnTo>
                    <a:pt x="174" y="138"/>
                  </a:lnTo>
                  <a:lnTo>
                    <a:pt x="309" y="333"/>
                  </a:lnTo>
                  <a:lnTo>
                    <a:pt x="420" y="544"/>
                  </a:lnTo>
                  <a:lnTo>
                    <a:pt x="499" y="763"/>
                  </a:lnTo>
                  <a:lnTo>
                    <a:pt x="554" y="998"/>
                  </a:lnTo>
                  <a:lnTo>
                    <a:pt x="586" y="1242"/>
                  </a:lnTo>
                  <a:lnTo>
                    <a:pt x="594" y="1485"/>
                  </a:lnTo>
                  <a:lnTo>
                    <a:pt x="594" y="1493"/>
                  </a:lnTo>
                  <a:lnTo>
                    <a:pt x="586" y="1721"/>
                  </a:lnTo>
                  <a:lnTo>
                    <a:pt x="562" y="1948"/>
                  </a:lnTo>
                  <a:lnTo>
                    <a:pt x="515" y="2167"/>
                  </a:lnTo>
                  <a:lnTo>
                    <a:pt x="443" y="2386"/>
                  </a:lnTo>
                  <a:lnTo>
                    <a:pt x="348" y="2597"/>
                  </a:lnTo>
                  <a:lnTo>
                    <a:pt x="222" y="2792"/>
                  </a:lnTo>
                  <a:lnTo>
                    <a:pt x="63" y="2963"/>
                  </a:lnTo>
                  <a:lnTo>
                    <a:pt x="47" y="2971"/>
                  </a:lnTo>
                  <a:lnTo>
                    <a:pt x="39" y="2979"/>
                  </a:lnTo>
                  <a:lnTo>
                    <a:pt x="8" y="2979"/>
                  </a:lnTo>
                  <a:lnTo>
                    <a:pt x="0" y="2971"/>
                  </a:lnTo>
                  <a:lnTo>
                    <a:pt x="0" y="2963"/>
                  </a:lnTo>
                  <a:lnTo>
                    <a:pt x="55" y="2906"/>
                  </a:lnTo>
                  <a:lnTo>
                    <a:pt x="111" y="2833"/>
                  </a:lnTo>
                  <a:lnTo>
                    <a:pt x="182" y="2743"/>
                  </a:lnTo>
                  <a:lnTo>
                    <a:pt x="253" y="2622"/>
                  </a:lnTo>
                  <a:lnTo>
                    <a:pt x="356" y="2394"/>
                  </a:lnTo>
                  <a:lnTo>
                    <a:pt x="428" y="2159"/>
                  </a:lnTo>
                  <a:lnTo>
                    <a:pt x="475" y="1924"/>
                  </a:lnTo>
                  <a:lnTo>
                    <a:pt x="491" y="1696"/>
                  </a:lnTo>
                  <a:lnTo>
                    <a:pt x="499" y="1485"/>
                  </a:lnTo>
                  <a:lnTo>
                    <a:pt x="491" y="1209"/>
                  </a:lnTo>
                  <a:lnTo>
                    <a:pt x="459" y="949"/>
                  </a:lnTo>
                  <a:lnTo>
                    <a:pt x="396" y="706"/>
                  </a:lnTo>
                  <a:lnTo>
                    <a:pt x="317" y="487"/>
                  </a:lnTo>
                  <a:lnTo>
                    <a:pt x="214" y="284"/>
                  </a:lnTo>
                  <a:lnTo>
                    <a:pt x="134" y="170"/>
                  </a:lnTo>
                  <a:lnTo>
                    <a:pt x="63" y="81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480" name="Freeform 1096"/>
            <p:cNvSpPr>
              <a:spLocks/>
            </p:cNvSpPr>
            <p:nvPr/>
          </p:nvSpPr>
          <p:spPr bwMode="auto">
            <a:xfrm>
              <a:off x="14129" y="5031"/>
              <a:ext cx="127" cy="13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87" y="8"/>
                </a:cxn>
                <a:cxn ang="0">
                  <a:pos x="111" y="24"/>
                </a:cxn>
                <a:cxn ang="0">
                  <a:pos x="119" y="41"/>
                </a:cxn>
                <a:cxn ang="0">
                  <a:pos x="127" y="65"/>
                </a:cxn>
                <a:cxn ang="0">
                  <a:pos x="111" y="114"/>
                </a:cxn>
                <a:cxn ang="0">
                  <a:pos x="64" y="130"/>
                </a:cxn>
                <a:cxn ang="0">
                  <a:pos x="40" y="122"/>
                </a:cxn>
                <a:cxn ang="0">
                  <a:pos x="24" y="114"/>
                </a:cxn>
                <a:cxn ang="0">
                  <a:pos x="8" y="89"/>
                </a:cxn>
                <a:cxn ang="0">
                  <a:pos x="0" y="65"/>
                </a:cxn>
                <a:cxn ang="0">
                  <a:pos x="8" y="41"/>
                </a:cxn>
                <a:cxn ang="0">
                  <a:pos x="40" y="8"/>
                </a:cxn>
                <a:cxn ang="0">
                  <a:pos x="64" y="0"/>
                </a:cxn>
              </a:cxnLst>
              <a:rect l="0" t="0" r="r" b="b"/>
              <a:pathLst>
                <a:path w="127" h="130">
                  <a:moveTo>
                    <a:pt x="64" y="0"/>
                  </a:moveTo>
                  <a:lnTo>
                    <a:pt x="87" y="8"/>
                  </a:lnTo>
                  <a:lnTo>
                    <a:pt x="111" y="24"/>
                  </a:lnTo>
                  <a:lnTo>
                    <a:pt x="119" y="41"/>
                  </a:lnTo>
                  <a:lnTo>
                    <a:pt x="127" y="65"/>
                  </a:lnTo>
                  <a:lnTo>
                    <a:pt x="111" y="114"/>
                  </a:lnTo>
                  <a:lnTo>
                    <a:pt x="64" y="130"/>
                  </a:lnTo>
                  <a:lnTo>
                    <a:pt x="40" y="122"/>
                  </a:lnTo>
                  <a:lnTo>
                    <a:pt x="24" y="114"/>
                  </a:lnTo>
                  <a:lnTo>
                    <a:pt x="8" y="89"/>
                  </a:lnTo>
                  <a:lnTo>
                    <a:pt x="0" y="65"/>
                  </a:lnTo>
                  <a:lnTo>
                    <a:pt x="8" y="41"/>
                  </a:lnTo>
                  <a:lnTo>
                    <a:pt x="40" y="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481" name="Freeform 1097"/>
            <p:cNvSpPr>
              <a:spLocks/>
            </p:cNvSpPr>
            <p:nvPr/>
          </p:nvSpPr>
          <p:spPr bwMode="auto">
            <a:xfrm>
              <a:off x="14874" y="3627"/>
              <a:ext cx="602" cy="2971"/>
            </a:xfrm>
            <a:custGeom>
              <a:avLst/>
              <a:gdLst/>
              <a:ahLst/>
              <a:cxnLst>
                <a:cxn ang="0">
                  <a:pos x="554" y="0"/>
                </a:cxn>
                <a:cxn ang="0">
                  <a:pos x="594" y="0"/>
                </a:cxn>
                <a:cxn ang="0">
                  <a:pos x="594" y="16"/>
                </a:cxn>
                <a:cxn ang="0">
                  <a:pos x="546" y="65"/>
                </a:cxn>
                <a:cxn ang="0">
                  <a:pos x="491" y="138"/>
                </a:cxn>
                <a:cxn ang="0">
                  <a:pos x="419" y="227"/>
                </a:cxn>
                <a:cxn ang="0">
                  <a:pos x="348" y="349"/>
                </a:cxn>
                <a:cxn ang="0">
                  <a:pos x="245" y="576"/>
                </a:cxn>
                <a:cxn ang="0">
                  <a:pos x="174" y="812"/>
                </a:cxn>
                <a:cxn ang="0">
                  <a:pos x="134" y="1047"/>
                </a:cxn>
                <a:cxn ang="0">
                  <a:pos x="111" y="1274"/>
                </a:cxn>
                <a:cxn ang="0">
                  <a:pos x="103" y="1485"/>
                </a:cxn>
                <a:cxn ang="0">
                  <a:pos x="111" y="1761"/>
                </a:cxn>
                <a:cxn ang="0">
                  <a:pos x="142" y="2021"/>
                </a:cxn>
                <a:cxn ang="0">
                  <a:pos x="206" y="2265"/>
                </a:cxn>
                <a:cxn ang="0">
                  <a:pos x="285" y="2484"/>
                </a:cxn>
                <a:cxn ang="0">
                  <a:pos x="388" y="2687"/>
                </a:cxn>
                <a:cxn ang="0">
                  <a:pos x="467" y="2800"/>
                </a:cxn>
                <a:cxn ang="0">
                  <a:pos x="538" y="2890"/>
                </a:cxn>
                <a:cxn ang="0">
                  <a:pos x="594" y="2946"/>
                </a:cxn>
                <a:cxn ang="0">
                  <a:pos x="602" y="2946"/>
                </a:cxn>
                <a:cxn ang="0">
                  <a:pos x="602" y="2955"/>
                </a:cxn>
                <a:cxn ang="0">
                  <a:pos x="594" y="2955"/>
                </a:cxn>
                <a:cxn ang="0">
                  <a:pos x="594" y="2963"/>
                </a:cxn>
                <a:cxn ang="0">
                  <a:pos x="586" y="2971"/>
                </a:cxn>
                <a:cxn ang="0">
                  <a:pos x="554" y="2971"/>
                </a:cxn>
                <a:cxn ang="0">
                  <a:pos x="538" y="2955"/>
                </a:cxn>
                <a:cxn ang="0">
                  <a:pos x="507" y="2930"/>
                </a:cxn>
                <a:cxn ang="0">
                  <a:pos x="483" y="2898"/>
                </a:cxn>
                <a:cxn ang="0">
                  <a:pos x="419" y="2833"/>
                </a:cxn>
                <a:cxn ang="0">
                  <a:pos x="285" y="2638"/>
                </a:cxn>
                <a:cxn ang="0">
                  <a:pos x="174" y="2427"/>
                </a:cxn>
                <a:cxn ang="0">
                  <a:pos x="95" y="2208"/>
                </a:cxn>
                <a:cxn ang="0">
                  <a:pos x="39" y="1972"/>
                </a:cxn>
                <a:cxn ang="0">
                  <a:pos x="8" y="1729"/>
                </a:cxn>
                <a:cxn ang="0">
                  <a:pos x="0" y="1485"/>
                </a:cxn>
                <a:cxn ang="0">
                  <a:pos x="8" y="1258"/>
                </a:cxn>
                <a:cxn ang="0">
                  <a:pos x="31" y="1031"/>
                </a:cxn>
                <a:cxn ang="0">
                  <a:pos x="79" y="812"/>
                </a:cxn>
                <a:cxn ang="0">
                  <a:pos x="150" y="592"/>
                </a:cxn>
                <a:cxn ang="0">
                  <a:pos x="245" y="381"/>
                </a:cxn>
                <a:cxn ang="0">
                  <a:pos x="372" y="187"/>
                </a:cxn>
                <a:cxn ang="0">
                  <a:pos x="530" y="16"/>
                </a:cxn>
                <a:cxn ang="0">
                  <a:pos x="546" y="8"/>
                </a:cxn>
                <a:cxn ang="0">
                  <a:pos x="554" y="0"/>
                </a:cxn>
              </a:cxnLst>
              <a:rect l="0" t="0" r="r" b="b"/>
              <a:pathLst>
                <a:path w="602" h="2971">
                  <a:moveTo>
                    <a:pt x="554" y="0"/>
                  </a:moveTo>
                  <a:lnTo>
                    <a:pt x="594" y="0"/>
                  </a:lnTo>
                  <a:lnTo>
                    <a:pt x="594" y="16"/>
                  </a:lnTo>
                  <a:lnTo>
                    <a:pt x="546" y="65"/>
                  </a:lnTo>
                  <a:lnTo>
                    <a:pt x="491" y="138"/>
                  </a:lnTo>
                  <a:lnTo>
                    <a:pt x="419" y="227"/>
                  </a:lnTo>
                  <a:lnTo>
                    <a:pt x="348" y="349"/>
                  </a:lnTo>
                  <a:lnTo>
                    <a:pt x="245" y="576"/>
                  </a:lnTo>
                  <a:lnTo>
                    <a:pt x="174" y="812"/>
                  </a:lnTo>
                  <a:lnTo>
                    <a:pt x="134" y="1047"/>
                  </a:lnTo>
                  <a:lnTo>
                    <a:pt x="111" y="1274"/>
                  </a:lnTo>
                  <a:lnTo>
                    <a:pt x="103" y="1485"/>
                  </a:lnTo>
                  <a:lnTo>
                    <a:pt x="111" y="1761"/>
                  </a:lnTo>
                  <a:lnTo>
                    <a:pt x="142" y="2021"/>
                  </a:lnTo>
                  <a:lnTo>
                    <a:pt x="206" y="2265"/>
                  </a:lnTo>
                  <a:lnTo>
                    <a:pt x="285" y="2484"/>
                  </a:lnTo>
                  <a:lnTo>
                    <a:pt x="388" y="2687"/>
                  </a:lnTo>
                  <a:lnTo>
                    <a:pt x="467" y="2800"/>
                  </a:lnTo>
                  <a:lnTo>
                    <a:pt x="538" y="2890"/>
                  </a:lnTo>
                  <a:lnTo>
                    <a:pt x="594" y="2946"/>
                  </a:lnTo>
                  <a:lnTo>
                    <a:pt x="602" y="2946"/>
                  </a:lnTo>
                  <a:lnTo>
                    <a:pt x="602" y="2955"/>
                  </a:lnTo>
                  <a:lnTo>
                    <a:pt x="594" y="2955"/>
                  </a:lnTo>
                  <a:lnTo>
                    <a:pt x="594" y="2963"/>
                  </a:lnTo>
                  <a:lnTo>
                    <a:pt x="586" y="2971"/>
                  </a:lnTo>
                  <a:lnTo>
                    <a:pt x="554" y="2971"/>
                  </a:lnTo>
                  <a:lnTo>
                    <a:pt x="538" y="2955"/>
                  </a:lnTo>
                  <a:lnTo>
                    <a:pt x="507" y="2930"/>
                  </a:lnTo>
                  <a:lnTo>
                    <a:pt x="483" y="2898"/>
                  </a:lnTo>
                  <a:lnTo>
                    <a:pt x="419" y="2833"/>
                  </a:lnTo>
                  <a:lnTo>
                    <a:pt x="285" y="2638"/>
                  </a:lnTo>
                  <a:lnTo>
                    <a:pt x="174" y="2427"/>
                  </a:lnTo>
                  <a:lnTo>
                    <a:pt x="95" y="2208"/>
                  </a:lnTo>
                  <a:lnTo>
                    <a:pt x="39" y="1972"/>
                  </a:lnTo>
                  <a:lnTo>
                    <a:pt x="8" y="1729"/>
                  </a:lnTo>
                  <a:lnTo>
                    <a:pt x="0" y="1485"/>
                  </a:lnTo>
                  <a:lnTo>
                    <a:pt x="8" y="1258"/>
                  </a:lnTo>
                  <a:lnTo>
                    <a:pt x="31" y="1031"/>
                  </a:lnTo>
                  <a:lnTo>
                    <a:pt x="79" y="812"/>
                  </a:lnTo>
                  <a:lnTo>
                    <a:pt x="150" y="592"/>
                  </a:lnTo>
                  <a:lnTo>
                    <a:pt x="245" y="381"/>
                  </a:lnTo>
                  <a:lnTo>
                    <a:pt x="372" y="187"/>
                  </a:lnTo>
                  <a:lnTo>
                    <a:pt x="530" y="16"/>
                  </a:lnTo>
                  <a:lnTo>
                    <a:pt x="546" y="8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482" name="Freeform 1098"/>
            <p:cNvSpPr>
              <a:spLocks/>
            </p:cNvSpPr>
            <p:nvPr/>
          </p:nvSpPr>
          <p:spPr bwMode="auto">
            <a:xfrm>
              <a:off x="15705" y="3838"/>
              <a:ext cx="404" cy="82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4" y="0"/>
                </a:cxn>
                <a:cxn ang="0">
                  <a:pos x="254" y="763"/>
                </a:cxn>
                <a:cxn ang="0">
                  <a:pos x="262" y="771"/>
                </a:cxn>
                <a:cxn ang="0">
                  <a:pos x="277" y="779"/>
                </a:cxn>
                <a:cxn ang="0">
                  <a:pos x="293" y="779"/>
                </a:cxn>
                <a:cxn ang="0">
                  <a:pos x="325" y="787"/>
                </a:cxn>
                <a:cxn ang="0">
                  <a:pos x="404" y="787"/>
                </a:cxn>
                <a:cxn ang="0">
                  <a:pos x="404" y="828"/>
                </a:cxn>
                <a:cxn ang="0">
                  <a:pos x="8" y="828"/>
                </a:cxn>
                <a:cxn ang="0">
                  <a:pos x="8" y="787"/>
                </a:cxn>
                <a:cxn ang="0">
                  <a:pos x="87" y="787"/>
                </a:cxn>
                <a:cxn ang="0">
                  <a:pos x="119" y="779"/>
                </a:cxn>
                <a:cxn ang="0">
                  <a:pos x="135" y="779"/>
                </a:cxn>
                <a:cxn ang="0">
                  <a:pos x="151" y="771"/>
                </a:cxn>
                <a:cxn ang="0">
                  <a:pos x="159" y="763"/>
                </a:cxn>
                <a:cxn ang="0">
                  <a:pos x="159" y="89"/>
                </a:cxn>
                <a:cxn ang="0">
                  <a:pos x="95" y="114"/>
                </a:cxn>
                <a:cxn ang="0">
                  <a:pos x="40" y="122"/>
                </a:cxn>
                <a:cxn ang="0">
                  <a:pos x="0" y="122"/>
                </a:cxn>
                <a:cxn ang="0">
                  <a:pos x="0" y="81"/>
                </a:cxn>
                <a:cxn ang="0">
                  <a:pos x="40" y="81"/>
                </a:cxn>
                <a:cxn ang="0">
                  <a:pos x="103" y="73"/>
                </a:cxn>
                <a:cxn ang="0">
                  <a:pos x="167" y="49"/>
                </a:cxn>
                <a:cxn ang="0">
                  <a:pos x="222" y="0"/>
                </a:cxn>
              </a:cxnLst>
              <a:rect l="0" t="0" r="r" b="b"/>
              <a:pathLst>
                <a:path w="404" h="828">
                  <a:moveTo>
                    <a:pt x="222" y="0"/>
                  </a:moveTo>
                  <a:lnTo>
                    <a:pt x="254" y="0"/>
                  </a:lnTo>
                  <a:lnTo>
                    <a:pt x="254" y="763"/>
                  </a:lnTo>
                  <a:lnTo>
                    <a:pt x="262" y="771"/>
                  </a:lnTo>
                  <a:lnTo>
                    <a:pt x="277" y="779"/>
                  </a:lnTo>
                  <a:lnTo>
                    <a:pt x="293" y="779"/>
                  </a:lnTo>
                  <a:lnTo>
                    <a:pt x="325" y="787"/>
                  </a:lnTo>
                  <a:lnTo>
                    <a:pt x="404" y="787"/>
                  </a:lnTo>
                  <a:lnTo>
                    <a:pt x="404" y="828"/>
                  </a:lnTo>
                  <a:lnTo>
                    <a:pt x="8" y="828"/>
                  </a:lnTo>
                  <a:lnTo>
                    <a:pt x="8" y="787"/>
                  </a:lnTo>
                  <a:lnTo>
                    <a:pt x="87" y="787"/>
                  </a:lnTo>
                  <a:lnTo>
                    <a:pt x="119" y="779"/>
                  </a:lnTo>
                  <a:lnTo>
                    <a:pt x="135" y="779"/>
                  </a:lnTo>
                  <a:lnTo>
                    <a:pt x="151" y="771"/>
                  </a:lnTo>
                  <a:lnTo>
                    <a:pt x="159" y="763"/>
                  </a:lnTo>
                  <a:lnTo>
                    <a:pt x="159" y="89"/>
                  </a:lnTo>
                  <a:lnTo>
                    <a:pt x="95" y="114"/>
                  </a:lnTo>
                  <a:lnTo>
                    <a:pt x="40" y="122"/>
                  </a:lnTo>
                  <a:lnTo>
                    <a:pt x="0" y="122"/>
                  </a:lnTo>
                  <a:lnTo>
                    <a:pt x="0" y="81"/>
                  </a:lnTo>
                  <a:lnTo>
                    <a:pt x="40" y="81"/>
                  </a:lnTo>
                  <a:lnTo>
                    <a:pt x="103" y="73"/>
                  </a:lnTo>
                  <a:lnTo>
                    <a:pt x="167" y="49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483" name="Freeform 1099"/>
            <p:cNvSpPr>
              <a:spLocks/>
            </p:cNvSpPr>
            <p:nvPr/>
          </p:nvSpPr>
          <p:spPr bwMode="auto">
            <a:xfrm>
              <a:off x="17891" y="3838"/>
              <a:ext cx="404" cy="82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4" y="0"/>
                </a:cxn>
                <a:cxn ang="0">
                  <a:pos x="254" y="763"/>
                </a:cxn>
                <a:cxn ang="0">
                  <a:pos x="262" y="771"/>
                </a:cxn>
                <a:cxn ang="0">
                  <a:pos x="277" y="779"/>
                </a:cxn>
                <a:cxn ang="0">
                  <a:pos x="293" y="779"/>
                </a:cxn>
                <a:cxn ang="0">
                  <a:pos x="325" y="787"/>
                </a:cxn>
                <a:cxn ang="0">
                  <a:pos x="404" y="787"/>
                </a:cxn>
                <a:cxn ang="0">
                  <a:pos x="404" y="828"/>
                </a:cxn>
                <a:cxn ang="0">
                  <a:pos x="8" y="828"/>
                </a:cxn>
                <a:cxn ang="0">
                  <a:pos x="8" y="787"/>
                </a:cxn>
                <a:cxn ang="0">
                  <a:pos x="87" y="787"/>
                </a:cxn>
                <a:cxn ang="0">
                  <a:pos x="119" y="779"/>
                </a:cxn>
                <a:cxn ang="0">
                  <a:pos x="135" y="779"/>
                </a:cxn>
                <a:cxn ang="0">
                  <a:pos x="151" y="771"/>
                </a:cxn>
                <a:cxn ang="0">
                  <a:pos x="159" y="763"/>
                </a:cxn>
                <a:cxn ang="0">
                  <a:pos x="159" y="89"/>
                </a:cxn>
                <a:cxn ang="0">
                  <a:pos x="95" y="114"/>
                </a:cxn>
                <a:cxn ang="0">
                  <a:pos x="40" y="122"/>
                </a:cxn>
                <a:cxn ang="0">
                  <a:pos x="0" y="122"/>
                </a:cxn>
                <a:cxn ang="0">
                  <a:pos x="0" y="81"/>
                </a:cxn>
                <a:cxn ang="0">
                  <a:pos x="40" y="81"/>
                </a:cxn>
                <a:cxn ang="0">
                  <a:pos x="103" y="73"/>
                </a:cxn>
                <a:cxn ang="0">
                  <a:pos x="167" y="49"/>
                </a:cxn>
                <a:cxn ang="0">
                  <a:pos x="222" y="0"/>
                </a:cxn>
              </a:cxnLst>
              <a:rect l="0" t="0" r="r" b="b"/>
              <a:pathLst>
                <a:path w="404" h="828">
                  <a:moveTo>
                    <a:pt x="222" y="0"/>
                  </a:moveTo>
                  <a:lnTo>
                    <a:pt x="254" y="0"/>
                  </a:lnTo>
                  <a:lnTo>
                    <a:pt x="254" y="763"/>
                  </a:lnTo>
                  <a:lnTo>
                    <a:pt x="262" y="771"/>
                  </a:lnTo>
                  <a:lnTo>
                    <a:pt x="277" y="779"/>
                  </a:lnTo>
                  <a:lnTo>
                    <a:pt x="293" y="779"/>
                  </a:lnTo>
                  <a:lnTo>
                    <a:pt x="325" y="787"/>
                  </a:lnTo>
                  <a:lnTo>
                    <a:pt x="404" y="787"/>
                  </a:lnTo>
                  <a:lnTo>
                    <a:pt x="404" y="828"/>
                  </a:lnTo>
                  <a:lnTo>
                    <a:pt x="8" y="828"/>
                  </a:lnTo>
                  <a:lnTo>
                    <a:pt x="8" y="787"/>
                  </a:lnTo>
                  <a:lnTo>
                    <a:pt x="87" y="787"/>
                  </a:lnTo>
                  <a:lnTo>
                    <a:pt x="119" y="779"/>
                  </a:lnTo>
                  <a:lnTo>
                    <a:pt x="135" y="779"/>
                  </a:lnTo>
                  <a:lnTo>
                    <a:pt x="151" y="771"/>
                  </a:lnTo>
                  <a:lnTo>
                    <a:pt x="159" y="763"/>
                  </a:lnTo>
                  <a:lnTo>
                    <a:pt x="159" y="89"/>
                  </a:lnTo>
                  <a:lnTo>
                    <a:pt x="95" y="114"/>
                  </a:lnTo>
                  <a:lnTo>
                    <a:pt x="40" y="122"/>
                  </a:lnTo>
                  <a:lnTo>
                    <a:pt x="0" y="122"/>
                  </a:lnTo>
                  <a:lnTo>
                    <a:pt x="0" y="81"/>
                  </a:lnTo>
                  <a:lnTo>
                    <a:pt x="40" y="81"/>
                  </a:lnTo>
                  <a:lnTo>
                    <a:pt x="103" y="73"/>
                  </a:lnTo>
                  <a:lnTo>
                    <a:pt x="167" y="49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484" name="Freeform 1100"/>
            <p:cNvSpPr>
              <a:spLocks/>
            </p:cNvSpPr>
            <p:nvPr/>
          </p:nvSpPr>
          <p:spPr bwMode="auto">
            <a:xfrm>
              <a:off x="15705" y="5331"/>
              <a:ext cx="404" cy="82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38" y="0"/>
                </a:cxn>
                <a:cxn ang="0">
                  <a:pos x="254" y="9"/>
                </a:cxn>
                <a:cxn ang="0">
                  <a:pos x="254" y="764"/>
                </a:cxn>
                <a:cxn ang="0">
                  <a:pos x="262" y="772"/>
                </a:cxn>
                <a:cxn ang="0">
                  <a:pos x="277" y="780"/>
                </a:cxn>
                <a:cxn ang="0">
                  <a:pos x="293" y="780"/>
                </a:cxn>
                <a:cxn ang="0">
                  <a:pos x="325" y="788"/>
                </a:cxn>
                <a:cxn ang="0">
                  <a:pos x="404" y="788"/>
                </a:cxn>
                <a:cxn ang="0">
                  <a:pos x="404" y="828"/>
                </a:cxn>
                <a:cxn ang="0">
                  <a:pos x="8" y="828"/>
                </a:cxn>
                <a:cxn ang="0">
                  <a:pos x="8" y="788"/>
                </a:cxn>
                <a:cxn ang="0">
                  <a:pos x="87" y="788"/>
                </a:cxn>
                <a:cxn ang="0">
                  <a:pos x="119" y="780"/>
                </a:cxn>
                <a:cxn ang="0">
                  <a:pos x="135" y="780"/>
                </a:cxn>
                <a:cxn ang="0">
                  <a:pos x="151" y="772"/>
                </a:cxn>
                <a:cxn ang="0">
                  <a:pos x="159" y="764"/>
                </a:cxn>
                <a:cxn ang="0">
                  <a:pos x="159" y="90"/>
                </a:cxn>
                <a:cxn ang="0">
                  <a:pos x="95" y="114"/>
                </a:cxn>
                <a:cxn ang="0">
                  <a:pos x="40" y="122"/>
                </a:cxn>
                <a:cxn ang="0">
                  <a:pos x="0" y="122"/>
                </a:cxn>
                <a:cxn ang="0">
                  <a:pos x="0" y="82"/>
                </a:cxn>
                <a:cxn ang="0">
                  <a:pos x="40" y="82"/>
                </a:cxn>
                <a:cxn ang="0">
                  <a:pos x="103" y="74"/>
                </a:cxn>
                <a:cxn ang="0">
                  <a:pos x="167" y="49"/>
                </a:cxn>
                <a:cxn ang="0">
                  <a:pos x="222" y="0"/>
                </a:cxn>
              </a:cxnLst>
              <a:rect l="0" t="0" r="r" b="b"/>
              <a:pathLst>
                <a:path w="404" h="828">
                  <a:moveTo>
                    <a:pt x="222" y="0"/>
                  </a:moveTo>
                  <a:lnTo>
                    <a:pt x="238" y="0"/>
                  </a:lnTo>
                  <a:lnTo>
                    <a:pt x="254" y="9"/>
                  </a:lnTo>
                  <a:lnTo>
                    <a:pt x="254" y="764"/>
                  </a:lnTo>
                  <a:lnTo>
                    <a:pt x="262" y="772"/>
                  </a:lnTo>
                  <a:lnTo>
                    <a:pt x="277" y="780"/>
                  </a:lnTo>
                  <a:lnTo>
                    <a:pt x="293" y="780"/>
                  </a:lnTo>
                  <a:lnTo>
                    <a:pt x="325" y="788"/>
                  </a:lnTo>
                  <a:lnTo>
                    <a:pt x="404" y="788"/>
                  </a:lnTo>
                  <a:lnTo>
                    <a:pt x="404" y="828"/>
                  </a:lnTo>
                  <a:lnTo>
                    <a:pt x="8" y="828"/>
                  </a:lnTo>
                  <a:lnTo>
                    <a:pt x="8" y="788"/>
                  </a:lnTo>
                  <a:lnTo>
                    <a:pt x="87" y="788"/>
                  </a:lnTo>
                  <a:lnTo>
                    <a:pt x="119" y="780"/>
                  </a:lnTo>
                  <a:lnTo>
                    <a:pt x="135" y="780"/>
                  </a:lnTo>
                  <a:lnTo>
                    <a:pt x="151" y="772"/>
                  </a:lnTo>
                  <a:lnTo>
                    <a:pt x="159" y="764"/>
                  </a:lnTo>
                  <a:lnTo>
                    <a:pt x="159" y="90"/>
                  </a:lnTo>
                  <a:lnTo>
                    <a:pt x="95" y="114"/>
                  </a:lnTo>
                  <a:lnTo>
                    <a:pt x="40" y="122"/>
                  </a:lnTo>
                  <a:lnTo>
                    <a:pt x="0" y="122"/>
                  </a:lnTo>
                  <a:lnTo>
                    <a:pt x="0" y="82"/>
                  </a:lnTo>
                  <a:lnTo>
                    <a:pt x="40" y="82"/>
                  </a:lnTo>
                  <a:lnTo>
                    <a:pt x="103" y="74"/>
                  </a:lnTo>
                  <a:lnTo>
                    <a:pt x="167" y="49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485" name="Freeform 1101"/>
            <p:cNvSpPr>
              <a:spLocks/>
            </p:cNvSpPr>
            <p:nvPr/>
          </p:nvSpPr>
          <p:spPr bwMode="auto">
            <a:xfrm>
              <a:off x="17527" y="5827"/>
              <a:ext cx="736" cy="4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721" y="0"/>
                </a:cxn>
                <a:cxn ang="0">
                  <a:pos x="736" y="16"/>
                </a:cxn>
                <a:cxn ang="0">
                  <a:pos x="736" y="32"/>
                </a:cxn>
                <a:cxn ang="0">
                  <a:pos x="721" y="48"/>
                </a:cxn>
                <a:cxn ang="0">
                  <a:pos x="16" y="48"/>
                </a:cxn>
                <a:cxn ang="0">
                  <a:pos x="0" y="32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736" h="48">
                  <a:moveTo>
                    <a:pt x="16" y="0"/>
                  </a:moveTo>
                  <a:lnTo>
                    <a:pt x="721" y="0"/>
                  </a:lnTo>
                  <a:lnTo>
                    <a:pt x="736" y="16"/>
                  </a:lnTo>
                  <a:lnTo>
                    <a:pt x="736" y="32"/>
                  </a:lnTo>
                  <a:lnTo>
                    <a:pt x="721" y="48"/>
                  </a:lnTo>
                  <a:lnTo>
                    <a:pt x="16" y="48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486" name="Freeform 1102"/>
            <p:cNvSpPr>
              <a:spLocks/>
            </p:cNvSpPr>
            <p:nvPr/>
          </p:nvSpPr>
          <p:spPr bwMode="auto">
            <a:xfrm>
              <a:off x="18382" y="5331"/>
              <a:ext cx="404" cy="82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38" y="0"/>
                </a:cxn>
                <a:cxn ang="0">
                  <a:pos x="254" y="9"/>
                </a:cxn>
                <a:cxn ang="0">
                  <a:pos x="254" y="764"/>
                </a:cxn>
                <a:cxn ang="0">
                  <a:pos x="262" y="772"/>
                </a:cxn>
                <a:cxn ang="0">
                  <a:pos x="277" y="780"/>
                </a:cxn>
                <a:cxn ang="0">
                  <a:pos x="293" y="780"/>
                </a:cxn>
                <a:cxn ang="0">
                  <a:pos x="325" y="788"/>
                </a:cxn>
                <a:cxn ang="0">
                  <a:pos x="404" y="788"/>
                </a:cxn>
                <a:cxn ang="0">
                  <a:pos x="404" y="828"/>
                </a:cxn>
                <a:cxn ang="0">
                  <a:pos x="8" y="828"/>
                </a:cxn>
                <a:cxn ang="0">
                  <a:pos x="8" y="788"/>
                </a:cxn>
                <a:cxn ang="0">
                  <a:pos x="87" y="788"/>
                </a:cxn>
                <a:cxn ang="0">
                  <a:pos x="119" y="780"/>
                </a:cxn>
                <a:cxn ang="0">
                  <a:pos x="135" y="780"/>
                </a:cxn>
                <a:cxn ang="0">
                  <a:pos x="151" y="772"/>
                </a:cxn>
                <a:cxn ang="0">
                  <a:pos x="159" y="764"/>
                </a:cxn>
                <a:cxn ang="0">
                  <a:pos x="159" y="90"/>
                </a:cxn>
                <a:cxn ang="0">
                  <a:pos x="95" y="114"/>
                </a:cxn>
                <a:cxn ang="0">
                  <a:pos x="40" y="122"/>
                </a:cxn>
                <a:cxn ang="0">
                  <a:pos x="0" y="122"/>
                </a:cxn>
                <a:cxn ang="0">
                  <a:pos x="0" y="82"/>
                </a:cxn>
                <a:cxn ang="0">
                  <a:pos x="40" y="82"/>
                </a:cxn>
                <a:cxn ang="0">
                  <a:pos x="103" y="74"/>
                </a:cxn>
                <a:cxn ang="0">
                  <a:pos x="167" y="49"/>
                </a:cxn>
                <a:cxn ang="0">
                  <a:pos x="222" y="0"/>
                </a:cxn>
              </a:cxnLst>
              <a:rect l="0" t="0" r="r" b="b"/>
              <a:pathLst>
                <a:path w="404" h="828">
                  <a:moveTo>
                    <a:pt x="222" y="0"/>
                  </a:moveTo>
                  <a:lnTo>
                    <a:pt x="238" y="0"/>
                  </a:lnTo>
                  <a:lnTo>
                    <a:pt x="254" y="9"/>
                  </a:lnTo>
                  <a:lnTo>
                    <a:pt x="254" y="764"/>
                  </a:lnTo>
                  <a:lnTo>
                    <a:pt x="262" y="772"/>
                  </a:lnTo>
                  <a:lnTo>
                    <a:pt x="277" y="780"/>
                  </a:lnTo>
                  <a:lnTo>
                    <a:pt x="293" y="780"/>
                  </a:lnTo>
                  <a:lnTo>
                    <a:pt x="325" y="788"/>
                  </a:lnTo>
                  <a:lnTo>
                    <a:pt x="404" y="788"/>
                  </a:lnTo>
                  <a:lnTo>
                    <a:pt x="404" y="828"/>
                  </a:lnTo>
                  <a:lnTo>
                    <a:pt x="8" y="828"/>
                  </a:lnTo>
                  <a:lnTo>
                    <a:pt x="8" y="788"/>
                  </a:lnTo>
                  <a:lnTo>
                    <a:pt x="87" y="788"/>
                  </a:lnTo>
                  <a:lnTo>
                    <a:pt x="119" y="780"/>
                  </a:lnTo>
                  <a:lnTo>
                    <a:pt x="135" y="780"/>
                  </a:lnTo>
                  <a:lnTo>
                    <a:pt x="151" y="772"/>
                  </a:lnTo>
                  <a:lnTo>
                    <a:pt x="159" y="764"/>
                  </a:lnTo>
                  <a:lnTo>
                    <a:pt x="159" y="90"/>
                  </a:lnTo>
                  <a:lnTo>
                    <a:pt x="95" y="114"/>
                  </a:lnTo>
                  <a:lnTo>
                    <a:pt x="40" y="122"/>
                  </a:lnTo>
                  <a:lnTo>
                    <a:pt x="0" y="122"/>
                  </a:lnTo>
                  <a:lnTo>
                    <a:pt x="0" y="82"/>
                  </a:lnTo>
                  <a:lnTo>
                    <a:pt x="40" y="82"/>
                  </a:lnTo>
                  <a:lnTo>
                    <a:pt x="103" y="74"/>
                  </a:lnTo>
                  <a:lnTo>
                    <a:pt x="167" y="49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487" name="Freeform 1103"/>
            <p:cNvSpPr>
              <a:spLocks/>
            </p:cNvSpPr>
            <p:nvPr/>
          </p:nvSpPr>
          <p:spPr bwMode="auto">
            <a:xfrm>
              <a:off x="18929" y="3619"/>
              <a:ext cx="594" cy="29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" y="0"/>
                </a:cxn>
                <a:cxn ang="0">
                  <a:pos x="87" y="48"/>
                </a:cxn>
                <a:cxn ang="0">
                  <a:pos x="126" y="81"/>
                </a:cxn>
                <a:cxn ang="0">
                  <a:pos x="150" y="113"/>
                </a:cxn>
                <a:cxn ang="0">
                  <a:pos x="174" y="138"/>
                </a:cxn>
                <a:cxn ang="0">
                  <a:pos x="309" y="333"/>
                </a:cxn>
                <a:cxn ang="0">
                  <a:pos x="420" y="544"/>
                </a:cxn>
                <a:cxn ang="0">
                  <a:pos x="499" y="763"/>
                </a:cxn>
                <a:cxn ang="0">
                  <a:pos x="554" y="998"/>
                </a:cxn>
                <a:cxn ang="0">
                  <a:pos x="586" y="1242"/>
                </a:cxn>
                <a:cxn ang="0">
                  <a:pos x="594" y="1485"/>
                </a:cxn>
                <a:cxn ang="0">
                  <a:pos x="594" y="1493"/>
                </a:cxn>
                <a:cxn ang="0">
                  <a:pos x="586" y="1721"/>
                </a:cxn>
                <a:cxn ang="0">
                  <a:pos x="562" y="1948"/>
                </a:cxn>
                <a:cxn ang="0">
                  <a:pos x="515" y="2167"/>
                </a:cxn>
                <a:cxn ang="0">
                  <a:pos x="443" y="2386"/>
                </a:cxn>
                <a:cxn ang="0">
                  <a:pos x="348" y="2597"/>
                </a:cxn>
                <a:cxn ang="0">
                  <a:pos x="222" y="2792"/>
                </a:cxn>
                <a:cxn ang="0">
                  <a:pos x="63" y="2963"/>
                </a:cxn>
                <a:cxn ang="0">
                  <a:pos x="47" y="2971"/>
                </a:cxn>
                <a:cxn ang="0">
                  <a:pos x="39" y="2979"/>
                </a:cxn>
                <a:cxn ang="0">
                  <a:pos x="8" y="2979"/>
                </a:cxn>
                <a:cxn ang="0">
                  <a:pos x="0" y="2971"/>
                </a:cxn>
                <a:cxn ang="0">
                  <a:pos x="0" y="2963"/>
                </a:cxn>
                <a:cxn ang="0">
                  <a:pos x="55" y="2906"/>
                </a:cxn>
                <a:cxn ang="0">
                  <a:pos x="111" y="2833"/>
                </a:cxn>
                <a:cxn ang="0">
                  <a:pos x="182" y="2743"/>
                </a:cxn>
                <a:cxn ang="0">
                  <a:pos x="253" y="2622"/>
                </a:cxn>
                <a:cxn ang="0">
                  <a:pos x="356" y="2394"/>
                </a:cxn>
                <a:cxn ang="0">
                  <a:pos x="427" y="2159"/>
                </a:cxn>
                <a:cxn ang="0">
                  <a:pos x="475" y="1924"/>
                </a:cxn>
                <a:cxn ang="0">
                  <a:pos x="491" y="1696"/>
                </a:cxn>
                <a:cxn ang="0">
                  <a:pos x="499" y="1485"/>
                </a:cxn>
                <a:cxn ang="0">
                  <a:pos x="491" y="1209"/>
                </a:cxn>
                <a:cxn ang="0">
                  <a:pos x="459" y="949"/>
                </a:cxn>
                <a:cxn ang="0">
                  <a:pos x="396" y="706"/>
                </a:cxn>
                <a:cxn ang="0">
                  <a:pos x="317" y="487"/>
                </a:cxn>
                <a:cxn ang="0">
                  <a:pos x="214" y="284"/>
                </a:cxn>
                <a:cxn ang="0">
                  <a:pos x="134" y="170"/>
                </a:cxn>
                <a:cxn ang="0">
                  <a:pos x="63" y="81"/>
                </a:cxn>
                <a:cxn ang="0">
                  <a:pos x="8" y="24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0"/>
                </a:cxn>
              </a:cxnLst>
              <a:rect l="0" t="0" r="r" b="b"/>
              <a:pathLst>
                <a:path w="594" h="2979">
                  <a:moveTo>
                    <a:pt x="0" y="0"/>
                  </a:moveTo>
                  <a:lnTo>
                    <a:pt x="39" y="0"/>
                  </a:lnTo>
                  <a:lnTo>
                    <a:pt x="87" y="48"/>
                  </a:lnTo>
                  <a:lnTo>
                    <a:pt x="126" y="81"/>
                  </a:lnTo>
                  <a:lnTo>
                    <a:pt x="150" y="113"/>
                  </a:lnTo>
                  <a:lnTo>
                    <a:pt x="174" y="138"/>
                  </a:lnTo>
                  <a:lnTo>
                    <a:pt x="309" y="333"/>
                  </a:lnTo>
                  <a:lnTo>
                    <a:pt x="420" y="544"/>
                  </a:lnTo>
                  <a:lnTo>
                    <a:pt x="499" y="763"/>
                  </a:lnTo>
                  <a:lnTo>
                    <a:pt x="554" y="998"/>
                  </a:lnTo>
                  <a:lnTo>
                    <a:pt x="586" y="1242"/>
                  </a:lnTo>
                  <a:lnTo>
                    <a:pt x="594" y="1485"/>
                  </a:lnTo>
                  <a:lnTo>
                    <a:pt x="594" y="1493"/>
                  </a:lnTo>
                  <a:lnTo>
                    <a:pt x="586" y="1721"/>
                  </a:lnTo>
                  <a:lnTo>
                    <a:pt x="562" y="1948"/>
                  </a:lnTo>
                  <a:lnTo>
                    <a:pt x="515" y="2167"/>
                  </a:lnTo>
                  <a:lnTo>
                    <a:pt x="443" y="2386"/>
                  </a:lnTo>
                  <a:lnTo>
                    <a:pt x="348" y="2597"/>
                  </a:lnTo>
                  <a:lnTo>
                    <a:pt x="222" y="2792"/>
                  </a:lnTo>
                  <a:lnTo>
                    <a:pt x="63" y="2963"/>
                  </a:lnTo>
                  <a:lnTo>
                    <a:pt x="47" y="2971"/>
                  </a:lnTo>
                  <a:lnTo>
                    <a:pt x="39" y="2979"/>
                  </a:lnTo>
                  <a:lnTo>
                    <a:pt x="8" y="2979"/>
                  </a:lnTo>
                  <a:lnTo>
                    <a:pt x="0" y="2971"/>
                  </a:lnTo>
                  <a:lnTo>
                    <a:pt x="0" y="2963"/>
                  </a:lnTo>
                  <a:lnTo>
                    <a:pt x="55" y="2906"/>
                  </a:lnTo>
                  <a:lnTo>
                    <a:pt x="111" y="2833"/>
                  </a:lnTo>
                  <a:lnTo>
                    <a:pt x="182" y="2743"/>
                  </a:lnTo>
                  <a:lnTo>
                    <a:pt x="253" y="2622"/>
                  </a:lnTo>
                  <a:lnTo>
                    <a:pt x="356" y="2394"/>
                  </a:lnTo>
                  <a:lnTo>
                    <a:pt x="427" y="2159"/>
                  </a:lnTo>
                  <a:lnTo>
                    <a:pt x="475" y="1924"/>
                  </a:lnTo>
                  <a:lnTo>
                    <a:pt x="491" y="1696"/>
                  </a:lnTo>
                  <a:lnTo>
                    <a:pt x="499" y="1485"/>
                  </a:lnTo>
                  <a:lnTo>
                    <a:pt x="491" y="1209"/>
                  </a:lnTo>
                  <a:lnTo>
                    <a:pt x="459" y="949"/>
                  </a:lnTo>
                  <a:lnTo>
                    <a:pt x="396" y="706"/>
                  </a:lnTo>
                  <a:lnTo>
                    <a:pt x="317" y="487"/>
                  </a:lnTo>
                  <a:lnTo>
                    <a:pt x="214" y="284"/>
                  </a:lnTo>
                  <a:lnTo>
                    <a:pt x="134" y="170"/>
                  </a:lnTo>
                  <a:lnTo>
                    <a:pt x="63" y="81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488" name="Freeform 1104"/>
            <p:cNvSpPr>
              <a:spLocks/>
            </p:cNvSpPr>
            <p:nvPr/>
          </p:nvSpPr>
          <p:spPr bwMode="auto">
            <a:xfrm>
              <a:off x="19950" y="3667"/>
              <a:ext cx="571" cy="4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63" y="0"/>
                </a:cxn>
                <a:cxn ang="0">
                  <a:pos x="571" y="9"/>
                </a:cxn>
                <a:cxn ang="0">
                  <a:pos x="571" y="33"/>
                </a:cxn>
                <a:cxn ang="0">
                  <a:pos x="555" y="49"/>
                </a:cxn>
                <a:cxn ang="0">
                  <a:pos x="16" y="49"/>
                </a:cxn>
                <a:cxn ang="0">
                  <a:pos x="0" y="33"/>
                </a:cxn>
                <a:cxn ang="0">
                  <a:pos x="0" y="9"/>
                </a:cxn>
                <a:cxn ang="0">
                  <a:pos x="8" y="0"/>
                </a:cxn>
              </a:cxnLst>
              <a:rect l="0" t="0" r="r" b="b"/>
              <a:pathLst>
                <a:path w="571" h="49">
                  <a:moveTo>
                    <a:pt x="8" y="0"/>
                  </a:moveTo>
                  <a:lnTo>
                    <a:pt x="563" y="0"/>
                  </a:lnTo>
                  <a:lnTo>
                    <a:pt x="571" y="9"/>
                  </a:lnTo>
                  <a:lnTo>
                    <a:pt x="571" y="33"/>
                  </a:lnTo>
                  <a:lnTo>
                    <a:pt x="555" y="49"/>
                  </a:lnTo>
                  <a:lnTo>
                    <a:pt x="16" y="49"/>
                  </a:lnTo>
                  <a:lnTo>
                    <a:pt x="0" y="33"/>
                  </a:lnTo>
                  <a:lnTo>
                    <a:pt x="0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489" name="Freeform 1105"/>
            <p:cNvSpPr>
              <a:spLocks/>
            </p:cNvSpPr>
            <p:nvPr/>
          </p:nvSpPr>
          <p:spPr bwMode="auto">
            <a:xfrm>
              <a:off x="20679" y="3335"/>
              <a:ext cx="301" cy="584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90" y="0"/>
                </a:cxn>
                <a:cxn ang="0">
                  <a:pos x="190" y="24"/>
                </a:cxn>
                <a:cxn ang="0">
                  <a:pos x="182" y="511"/>
                </a:cxn>
                <a:cxn ang="0">
                  <a:pos x="182" y="535"/>
                </a:cxn>
                <a:cxn ang="0">
                  <a:pos x="190" y="543"/>
                </a:cxn>
                <a:cxn ang="0">
                  <a:pos x="198" y="543"/>
                </a:cxn>
                <a:cxn ang="0">
                  <a:pos x="214" y="552"/>
                </a:cxn>
                <a:cxn ang="0">
                  <a:pos x="301" y="552"/>
                </a:cxn>
                <a:cxn ang="0">
                  <a:pos x="301" y="584"/>
                </a:cxn>
                <a:cxn ang="0">
                  <a:pos x="0" y="584"/>
                </a:cxn>
                <a:cxn ang="0">
                  <a:pos x="0" y="552"/>
                </a:cxn>
                <a:cxn ang="0">
                  <a:pos x="87" y="552"/>
                </a:cxn>
                <a:cxn ang="0">
                  <a:pos x="103" y="543"/>
                </a:cxn>
                <a:cxn ang="0">
                  <a:pos x="111" y="543"/>
                </a:cxn>
                <a:cxn ang="0">
                  <a:pos x="119" y="535"/>
                </a:cxn>
                <a:cxn ang="0">
                  <a:pos x="119" y="65"/>
                </a:cxn>
                <a:cxn ang="0">
                  <a:pos x="87" y="81"/>
                </a:cxn>
                <a:cxn ang="0">
                  <a:pos x="56" y="89"/>
                </a:cxn>
                <a:cxn ang="0">
                  <a:pos x="0" y="89"/>
                </a:cxn>
                <a:cxn ang="0">
                  <a:pos x="0" y="56"/>
                </a:cxn>
                <a:cxn ang="0">
                  <a:pos x="48" y="56"/>
                </a:cxn>
                <a:cxn ang="0">
                  <a:pos x="103" y="40"/>
                </a:cxn>
                <a:cxn ang="0">
                  <a:pos x="166" y="0"/>
                </a:cxn>
              </a:cxnLst>
              <a:rect l="0" t="0" r="r" b="b"/>
              <a:pathLst>
                <a:path w="301" h="584">
                  <a:moveTo>
                    <a:pt x="166" y="0"/>
                  </a:moveTo>
                  <a:lnTo>
                    <a:pt x="190" y="0"/>
                  </a:lnTo>
                  <a:lnTo>
                    <a:pt x="190" y="24"/>
                  </a:lnTo>
                  <a:lnTo>
                    <a:pt x="182" y="511"/>
                  </a:lnTo>
                  <a:lnTo>
                    <a:pt x="182" y="535"/>
                  </a:lnTo>
                  <a:lnTo>
                    <a:pt x="190" y="543"/>
                  </a:lnTo>
                  <a:lnTo>
                    <a:pt x="198" y="543"/>
                  </a:lnTo>
                  <a:lnTo>
                    <a:pt x="214" y="552"/>
                  </a:lnTo>
                  <a:lnTo>
                    <a:pt x="301" y="552"/>
                  </a:lnTo>
                  <a:lnTo>
                    <a:pt x="301" y="584"/>
                  </a:lnTo>
                  <a:lnTo>
                    <a:pt x="0" y="584"/>
                  </a:lnTo>
                  <a:lnTo>
                    <a:pt x="0" y="552"/>
                  </a:lnTo>
                  <a:lnTo>
                    <a:pt x="87" y="552"/>
                  </a:lnTo>
                  <a:lnTo>
                    <a:pt x="103" y="543"/>
                  </a:lnTo>
                  <a:lnTo>
                    <a:pt x="111" y="543"/>
                  </a:lnTo>
                  <a:lnTo>
                    <a:pt x="119" y="535"/>
                  </a:lnTo>
                  <a:lnTo>
                    <a:pt x="119" y="65"/>
                  </a:lnTo>
                  <a:lnTo>
                    <a:pt x="87" y="81"/>
                  </a:lnTo>
                  <a:lnTo>
                    <a:pt x="56" y="89"/>
                  </a:lnTo>
                  <a:lnTo>
                    <a:pt x="0" y="89"/>
                  </a:lnTo>
                  <a:lnTo>
                    <a:pt x="0" y="56"/>
                  </a:lnTo>
                  <a:lnTo>
                    <a:pt x="48" y="56"/>
                  </a:lnTo>
                  <a:lnTo>
                    <a:pt x="103" y="4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490" name="Freeform 1106"/>
            <p:cNvSpPr>
              <a:spLocks noEditPoints="1"/>
            </p:cNvSpPr>
            <p:nvPr/>
          </p:nvSpPr>
          <p:spPr bwMode="auto">
            <a:xfrm>
              <a:off x="21503" y="4958"/>
              <a:ext cx="808" cy="284"/>
            </a:xfrm>
            <a:custGeom>
              <a:avLst/>
              <a:gdLst/>
              <a:ahLst/>
              <a:cxnLst>
                <a:cxn ang="0">
                  <a:pos x="24" y="235"/>
                </a:cxn>
                <a:cxn ang="0">
                  <a:pos x="792" y="235"/>
                </a:cxn>
                <a:cxn ang="0">
                  <a:pos x="808" y="252"/>
                </a:cxn>
                <a:cxn ang="0">
                  <a:pos x="808" y="268"/>
                </a:cxn>
                <a:cxn ang="0">
                  <a:pos x="792" y="284"/>
                </a:cxn>
                <a:cxn ang="0">
                  <a:pos x="24" y="284"/>
                </a:cxn>
                <a:cxn ang="0">
                  <a:pos x="8" y="268"/>
                </a:cxn>
                <a:cxn ang="0">
                  <a:pos x="8" y="252"/>
                </a:cxn>
                <a:cxn ang="0">
                  <a:pos x="24" y="235"/>
                </a:cxn>
                <a:cxn ang="0">
                  <a:pos x="16" y="0"/>
                </a:cxn>
                <a:cxn ang="0">
                  <a:pos x="792" y="0"/>
                </a:cxn>
                <a:cxn ang="0">
                  <a:pos x="800" y="8"/>
                </a:cxn>
                <a:cxn ang="0">
                  <a:pos x="808" y="8"/>
                </a:cxn>
                <a:cxn ang="0">
                  <a:pos x="808" y="33"/>
                </a:cxn>
                <a:cxn ang="0">
                  <a:pos x="792" y="49"/>
                </a:cxn>
                <a:cxn ang="0">
                  <a:pos x="16" y="49"/>
                </a:cxn>
                <a:cxn ang="0">
                  <a:pos x="0" y="33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16" y="0"/>
                </a:cxn>
              </a:cxnLst>
              <a:rect l="0" t="0" r="r" b="b"/>
              <a:pathLst>
                <a:path w="808" h="284">
                  <a:moveTo>
                    <a:pt x="24" y="235"/>
                  </a:moveTo>
                  <a:lnTo>
                    <a:pt x="792" y="235"/>
                  </a:lnTo>
                  <a:lnTo>
                    <a:pt x="808" y="252"/>
                  </a:lnTo>
                  <a:lnTo>
                    <a:pt x="808" y="268"/>
                  </a:lnTo>
                  <a:lnTo>
                    <a:pt x="792" y="284"/>
                  </a:lnTo>
                  <a:lnTo>
                    <a:pt x="24" y="284"/>
                  </a:lnTo>
                  <a:lnTo>
                    <a:pt x="8" y="268"/>
                  </a:lnTo>
                  <a:lnTo>
                    <a:pt x="8" y="252"/>
                  </a:lnTo>
                  <a:lnTo>
                    <a:pt x="24" y="235"/>
                  </a:lnTo>
                  <a:close/>
                  <a:moveTo>
                    <a:pt x="16" y="0"/>
                  </a:moveTo>
                  <a:lnTo>
                    <a:pt x="792" y="0"/>
                  </a:lnTo>
                  <a:lnTo>
                    <a:pt x="800" y="8"/>
                  </a:lnTo>
                  <a:lnTo>
                    <a:pt x="808" y="8"/>
                  </a:lnTo>
                  <a:lnTo>
                    <a:pt x="808" y="33"/>
                  </a:lnTo>
                  <a:lnTo>
                    <a:pt x="792" y="49"/>
                  </a:lnTo>
                  <a:lnTo>
                    <a:pt x="16" y="49"/>
                  </a:lnTo>
                  <a:lnTo>
                    <a:pt x="0" y="33"/>
                  </a:lnTo>
                  <a:lnTo>
                    <a:pt x="0" y="8"/>
                  </a:lnTo>
                  <a:lnTo>
                    <a:pt x="8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491" name="Freeform 1107"/>
            <p:cNvSpPr>
              <a:spLocks/>
            </p:cNvSpPr>
            <p:nvPr/>
          </p:nvSpPr>
          <p:spPr bwMode="auto">
            <a:xfrm>
              <a:off x="23023" y="3627"/>
              <a:ext cx="602" cy="2971"/>
            </a:xfrm>
            <a:custGeom>
              <a:avLst/>
              <a:gdLst/>
              <a:ahLst/>
              <a:cxnLst>
                <a:cxn ang="0">
                  <a:pos x="555" y="0"/>
                </a:cxn>
                <a:cxn ang="0">
                  <a:pos x="594" y="0"/>
                </a:cxn>
                <a:cxn ang="0">
                  <a:pos x="594" y="16"/>
                </a:cxn>
                <a:cxn ang="0">
                  <a:pos x="547" y="65"/>
                </a:cxn>
                <a:cxn ang="0">
                  <a:pos x="492" y="138"/>
                </a:cxn>
                <a:cxn ang="0">
                  <a:pos x="420" y="227"/>
                </a:cxn>
                <a:cxn ang="0">
                  <a:pos x="349" y="349"/>
                </a:cxn>
                <a:cxn ang="0">
                  <a:pos x="246" y="576"/>
                </a:cxn>
                <a:cxn ang="0">
                  <a:pos x="175" y="812"/>
                </a:cxn>
                <a:cxn ang="0">
                  <a:pos x="135" y="1047"/>
                </a:cxn>
                <a:cxn ang="0">
                  <a:pos x="111" y="1274"/>
                </a:cxn>
                <a:cxn ang="0">
                  <a:pos x="103" y="1485"/>
                </a:cxn>
                <a:cxn ang="0">
                  <a:pos x="111" y="1761"/>
                </a:cxn>
                <a:cxn ang="0">
                  <a:pos x="143" y="2021"/>
                </a:cxn>
                <a:cxn ang="0">
                  <a:pos x="206" y="2265"/>
                </a:cxn>
                <a:cxn ang="0">
                  <a:pos x="286" y="2484"/>
                </a:cxn>
                <a:cxn ang="0">
                  <a:pos x="389" y="2687"/>
                </a:cxn>
                <a:cxn ang="0">
                  <a:pos x="468" y="2800"/>
                </a:cxn>
                <a:cxn ang="0">
                  <a:pos x="539" y="2890"/>
                </a:cxn>
                <a:cxn ang="0">
                  <a:pos x="594" y="2946"/>
                </a:cxn>
                <a:cxn ang="0">
                  <a:pos x="602" y="2946"/>
                </a:cxn>
                <a:cxn ang="0">
                  <a:pos x="602" y="2955"/>
                </a:cxn>
                <a:cxn ang="0">
                  <a:pos x="594" y="2955"/>
                </a:cxn>
                <a:cxn ang="0">
                  <a:pos x="594" y="2963"/>
                </a:cxn>
                <a:cxn ang="0">
                  <a:pos x="587" y="2971"/>
                </a:cxn>
                <a:cxn ang="0">
                  <a:pos x="555" y="2971"/>
                </a:cxn>
                <a:cxn ang="0">
                  <a:pos x="539" y="2955"/>
                </a:cxn>
                <a:cxn ang="0">
                  <a:pos x="507" y="2930"/>
                </a:cxn>
                <a:cxn ang="0">
                  <a:pos x="484" y="2898"/>
                </a:cxn>
                <a:cxn ang="0">
                  <a:pos x="420" y="2833"/>
                </a:cxn>
                <a:cxn ang="0">
                  <a:pos x="286" y="2638"/>
                </a:cxn>
                <a:cxn ang="0">
                  <a:pos x="175" y="2427"/>
                </a:cxn>
                <a:cxn ang="0">
                  <a:pos x="96" y="2208"/>
                </a:cxn>
                <a:cxn ang="0">
                  <a:pos x="40" y="1972"/>
                </a:cxn>
                <a:cxn ang="0">
                  <a:pos x="8" y="1729"/>
                </a:cxn>
                <a:cxn ang="0">
                  <a:pos x="0" y="1485"/>
                </a:cxn>
                <a:cxn ang="0">
                  <a:pos x="8" y="1258"/>
                </a:cxn>
                <a:cxn ang="0">
                  <a:pos x="32" y="1031"/>
                </a:cxn>
                <a:cxn ang="0">
                  <a:pos x="80" y="812"/>
                </a:cxn>
                <a:cxn ang="0">
                  <a:pos x="151" y="592"/>
                </a:cxn>
                <a:cxn ang="0">
                  <a:pos x="246" y="381"/>
                </a:cxn>
                <a:cxn ang="0">
                  <a:pos x="373" y="187"/>
                </a:cxn>
                <a:cxn ang="0">
                  <a:pos x="531" y="16"/>
                </a:cxn>
                <a:cxn ang="0">
                  <a:pos x="547" y="8"/>
                </a:cxn>
                <a:cxn ang="0">
                  <a:pos x="555" y="0"/>
                </a:cxn>
              </a:cxnLst>
              <a:rect l="0" t="0" r="r" b="b"/>
              <a:pathLst>
                <a:path w="602" h="2971">
                  <a:moveTo>
                    <a:pt x="555" y="0"/>
                  </a:moveTo>
                  <a:lnTo>
                    <a:pt x="594" y="0"/>
                  </a:lnTo>
                  <a:lnTo>
                    <a:pt x="594" y="16"/>
                  </a:lnTo>
                  <a:lnTo>
                    <a:pt x="547" y="65"/>
                  </a:lnTo>
                  <a:lnTo>
                    <a:pt x="492" y="138"/>
                  </a:lnTo>
                  <a:lnTo>
                    <a:pt x="420" y="227"/>
                  </a:lnTo>
                  <a:lnTo>
                    <a:pt x="349" y="349"/>
                  </a:lnTo>
                  <a:lnTo>
                    <a:pt x="246" y="576"/>
                  </a:lnTo>
                  <a:lnTo>
                    <a:pt x="175" y="812"/>
                  </a:lnTo>
                  <a:lnTo>
                    <a:pt x="135" y="1047"/>
                  </a:lnTo>
                  <a:lnTo>
                    <a:pt x="111" y="1274"/>
                  </a:lnTo>
                  <a:lnTo>
                    <a:pt x="103" y="1485"/>
                  </a:lnTo>
                  <a:lnTo>
                    <a:pt x="111" y="1761"/>
                  </a:lnTo>
                  <a:lnTo>
                    <a:pt x="143" y="2021"/>
                  </a:lnTo>
                  <a:lnTo>
                    <a:pt x="206" y="2265"/>
                  </a:lnTo>
                  <a:lnTo>
                    <a:pt x="286" y="2484"/>
                  </a:lnTo>
                  <a:lnTo>
                    <a:pt x="389" y="2687"/>
                  </a:lnTo>
                  <a:lnTo>
                    <a:pt x="468" y="2800"/>
                  </a:lnTo>
                  <a:lnTo>
                    <a:pt x="539" y="2890"/>
                  </a:lnTo>
                  <a:lnTo>
                    <a:pt x="594" y="2946"/>
                  </a:lnTo>
                  <a:lnTo>
                    <a:pt x="602" y="2946"/>
                  </a:lnTo>
                  <a:lnTo>
                    <a:pt x="602" y="2955"/>
                  </a:lnTo>
                  <a:lnTo>
                    <a:pt x="594" y="2955"/>
                  </a:lnTo>
                  <a:lnTo>
                    <a:pt x="594" y="2963"/>
                  </a:lnTo>
                  <a:lnTo>
                    <a:pt x="587" y="2971"/>
                  </a:lnTo>
                  <a:lnTo>
                    <a:pt x="555" y="2971"/>
                  </a:lnTo>
                  <a:lnTo>
                    <a:pt x="539" y="2955"/>
                  </a:lnTo>
                  <a:lnTo>
                    <a:pt x="507" y="2930"/>
                  </a:lnTo>
                  <a:lnTo>
                    <a:pt x="484" y="2898"/>
                  </a:lnTo>
                  <a:lnTo>
                    <a:pt x="420" y="2833"/>
                  </a:lnTo>
                  <a:lnTo>
                    <a:pt x="286" y="2638"/>
                  </a:lnTo>
                  <a:lnTo>
                    <a:pt x="175" y="2427"/>
                  </a:lnTo>
                  <a:lnTo>
                    <a:pt x="96" y="2208"/>
                  </a:lnTo>
                  <a:lnTo>
                    <a:pt x="40" y="1972"/>
                  </a:lnTo>
                  <a:lnTo>
                    <a:pt x="8" y="1729"/>
                  </a:lnTo>
                  <a:lnTo>
                    <a:pt x="0" y="1485"/>
                  </a:lnTo>
                  <a:lnTo>
                    <a:pt x="8" y="1258"/>
                  </a:lnTo>
                  <a:lnTo>
                    <a:pt x="32" y="1031"/>
                  </a:lnTo>
                  <a:lnTo>
                    <a:pt x="80" y="812"/>
                  </a:lnTo>
                  <a:lnTo>
                    <a:pt x="151" y="592"/>
                  </a:lnTo>
                  <a:lnTo>
                    <a:pt x="246" y="381"/>
                  </a:lnTo>
                  <a:lnTo>
                    <a:pt x="373" y="187"/>
                  </a:lnTo>
                  <a:lnTo>
                    <a:pt x="531" y="16"/>
                  </a:lnTo>
                  <a:lnTo>
                    <a:pt x="547" y="8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492" name="Freeform 1108"/>
            <p:cNvSpPr>
              <a:spLocks/>
            </p:cNvSpPr>
            <p:nvPr/>
          </p:nvSpPr>
          <p:spPr bwMode="auto">
            <a:xfrm>
              <a:off x="23681" y="3838"/>
              <a:ext cx="507" cy="844"/>
            </a:xfrm>
            <a:custGeom>
              <a:avLst/>
              <a:gdLst/>
              <a:ahLst/>
              <a:cxnLst>
                <a:cxn ang="0">
                  <a:pos x="325" y="8"/>
                </a:cxn>
                <a:cxn ang="0">
                  <a:pos x="443" y="97"/>
                </a:cxn>
                <a:cxn ang="0">
                  <a:pos x="451" y="243"/>
                </a:cxn>
                <a:cxn ang="0">
                  <a:pos x="364" y="357"/>
                </a:cxn>
                <a:cxn ang="0">
                  <a:pos x="301" y="373"/>
                </a:cxn>
                <a:cxn ang="0">
                  <a:pos x="317" y="381"/>
                </a:cxn>
                <a:cxn ang="0">
                  <a:pos x="451" y="463"/>
                </a:cxn>
                <a:cxn ang="0">
                  <a:pos x="507" y="601"/>
                </a:cxn>
                <a:cxn ang="0">
                  <a:pos x="435" y="771"/>
                </a:cxn>
                <a:cxn ang="0">
                  <a:pos x="245" y="844"/>
                </a:cxn>
                <a:cxn ang="0">
                  <a:pos x="71" y="787"/>
                </a:cxn>
                <a:cxn ang="0">
                  <a:pos x="0" y="649"/>
                </a:cxn>
                <a:cxn ang="0">
                  <a:pos x="8" y="609"/>
                </a:cxn>
                <a:cxn ang="0">
                  <a:pos x="55" y="576"/>
                </a:cxn>
                <a:cxn ang="0">
                  <a:pos x="111" y="584"/>
                </a:cxn>
                <a:cxn ang="0">
                  <a:pos x="142" y="625"/>
                </a:cxn>
                <a:cxn ang="0">
                  <a:pos x="134" y="674"/>
                </a:cxn>
                <a:cxn ang="0">
                  <a:pos x="111" y="706"/>
                </a:cxn>
                <a:cxn ang="0">
                  <a:pos x="63" y="714"/>
                </a:cxn>
                <a:cxn ang="0">
                  <a:pos x="150" y="787"/>
                </a:cxn>
                <a:cxn ang="0">
                  <a:pos x="245" y="812"/>
                </a:cxn>
                <a:cxn ang="0">
                  <a:pos x="317" y="787"/>
                </a:cxn>
                <a:cxn ang="0">
                  <a:pos x="372" y="698"/>
                </a:cxn>
                <a:cxn ang="0">
                  <a:pos x="372" y="527"/>
                </a:cxn>
                <a:cxn ang="0">
                  <a:pos x="301" y="422"/>
                </a:cxn>
                <a:cxn ang="0">
                  <a:pos x="158" y="406"/>
                </a:cxn>
                <a:cxn ang="0">
                  <a:pos x="150" y="381"/>
                </a:cxn>
                <a:cxn ang="0">
                  <a:pos x="237" y="373"/>
                </a:cxn>
                <a:cxn ang="0">
                  <a:pos x="277" y="357"/>
                </a:cxn>
                <a:cxn ang="0">
                  <a:pos x="325" y="308"/>
                </a:cxn>
                <a:cxn ang="0">
                  <a:pos x="356" y="203"/>
                </a:cxn>
                <a:cxn ang="0">
                  <a:pos x="348" y="97"/>
                </a:cxn>
                <a:cxn ang="0">
                  <a:pos x="277" y="40"/>
                </a:cxn>
                <a:cxn ang="0">
                  <a:pos x="190" y="40"/>
                </a:cxn>
                <a:cxn ang="0">
                  <a:pos x="79" y="105"/>
                </a:cxn>
                <a:cxn ang="0">
                  <a:pos x="111" y="114"/>
                </a:cxn>
                <a:cxn ang="0">
                  <a:pos x="142" y="130"/>
                </a:cxn>
                <a:cxn ang="0">
                  <a:pos x="150" y="170"/>
                </a:cxn>
                <a:cxn ang="0">
                  <a:pos x="87" y="235"/>
                </a:cxn>
                <a:cxn ang="0">
                  <a:pos x="24" y="170"/>
                </a:cxn>
                <a:cxn ang="0">
                  <a:pos x="87" y="49"/>
                </a:cxn>
                <a:cxn ang="0">
                  <a:pos x="237" y="0"/>
                </a:cxn>
              </a:cxnLst>
              <a:rect l="0" t="0" r="r" b="b"/>
              <a:pathLst>
                <a:path w="507" h="844">
                  <a:moveTo>
                    <a:pt x="237" y="0"/>
                  </a:moveTo>
                  <a:lnTo>
                    <a:pt x="325" y="8"/>
                  </a:lnTo>
                  <a:lnTo>
                    <a:pt x="396" y="49"/>
                  </a:lnTo>
                  <a:lnTo>
                    <a:pt x="443" y="97"/>
                  </a:lnTo>
                  <a:lnTo>
                    <a:pt x="459" y="170"/>
                  </a:lnTo>
                  <a:lnTo>
                    <a:pt x="451" y="243"/>
                  </a:lnTo>
                  <a:lnTo>
                    <a:pt x="412" y="300"/>
                  </a:lnTo>
                  <a:lnTo>
                    <a:pt x="364" y="357"/>
                  </a:lnTo>
                  <a:lnTo>
                    <a:pt x="317" y="381"/>
                  </a:lnTo>
                  <a:lnTo>
                    <a:pt x="301" y="373"/>
                  </a:lnTo>
                  <a:lnTo>
                    <a:pt x="293" y="389"/>
                  </a:lnTo>
                  <a:lnTo>
                    <a:pt x="317" y="381"/>
                  </a:lnTo>
                  <a:lnTo>
                    <a:pt x="388" y="406"/>
                  </a:lnTo>
                  <a:lnTo>
                    <a:pt x="451" y="463"/>
                  </a:lnTo>
                  <a:lnTo>
                    <a:pt x="491" y="527"/>
                  </a:lnTo>
                  <a:lnTo>
                    <a:pt x="507" y="601"/>
                  </a:lnTo>
                  <a:lnTo>
                    <a:pt x="491" y="690"/>
                  </a:lnTo>
                  <a:lnTo>
                    <a:pt x="435" y="771"/>
                  </a:lnTo>
                  <a:lnTo>
                    <a:pt x="348" y="828"/>
                  </a:lnTo>
                  <a:lnTo>
                    <a:pt x="245" y="844"/>
                  </a:lnTo>
                  <a:lnTo>
                    <a:pt x="150" y="828"/>
                  </a:lnTo>
                  <a:lnTo>
                    <a:pt x="71" y="787"/>
                  </a:lnTo>
                  <a:lnTo>
                    <a:pt x="16" y="730"/>
                  </a:lnTo>
                  <a:lnTo>
                    <a:pt x="0" y="649"/>
                  </a:lnTo>
                  <a:lnTo>
                    <a:pt x="0" y="625"/>
                  </a:lnTo>
                  <a:lnTo>
                    <a:pt x="8" y="609"/>
                  </a:lnTo>
                  <a:lnTo>
                    <a:pt x="24" y="592"/>
                  </a:lnTo>
                  <a:lnTo>
                    <a:pt x="55" y="576"/>
                  </a:lnTo>
                  <a:lnTo>
                    <a:pt x="95" y="576"/>
                  </a:lnTo>
                  <a:lnTo>
                    <a:pt x="111" y="584"/>
                  </a:lnTo>
                  <a:lnTo>
                    <a:pt x="127" y="601"/>
                  </a:lnTo>
                  <a:lnTo>
                    <a:pt x="142" y="625"/>
                  </a:lnTo>
                  <a:lnTo>
                    <a:pt x="142" y="649"/>
                  </a:lnTo>
                  <a:lnTo>
                    <a:pt x="134" y="674"/>
                  </a:lnTo>
                  <a:lnTo>
                    <a:pt x="127" y="690"/>
                  </a:lnTo>
                  <a:lnTo>
                    <a:pt x="111" y="706"/>
                  </a:lnTo>
                  <a:lnTo>
                    <a:pt x="87" y="714"/>
                  </a:lnTo>
                  <a:lnTo>
                    <a:pt x="63" y="714"/>
                  </a:lnTo>
                  <a:lnTo>
                    <a:pt x="103" y="763"/>
                  </a:lnTo>
                  <a:lnTo>
                    <a:pt x="150" y="787"/>
                  </a:lnTo>
                  <a:lnTo>
                    <a:pt x="198" y="803"/>
                  </a:lnTo>
                  <a:lnTo>
                    <a:pt x="245" y="812"/>
                  </a:lnTo>
                  <a:lnTo>
                    <a:pt x="277" y="803"/>
                  </a:lnTo>
                  <a:lnTo>
                    <a:pt x="317" y="787"/>
                  </a:lnTo>
                  <a:lnTo>
                    <a:pt x="348" y="755"/>
                  </a:lnTo>
                  <a:lnTo>
                    <a:pt x="372" y="698"/>
                  </a:lnTo>
                  <a:lnTo>
                    <a:pt x="380" y="609"/>
                  </a:lnTo>
                  <a:lnTo>
                    <a:pt x="372" y="527"/>
                  </a:lnTo>
                  <a:lnTo>
                    <a:pt x="348" y="463"/>
                  </a:lnTo>
                  <a:lnTo>
                    <a:pt x="301" y="422"/>
                  </a:lnTo>
                  <a:lnTo>
                    <a:pt x="237" y="406"/>
                  </a:lnTo>
                  <a:lnTo>
                    <a:pt x="158" y="406"/>
                  </a:lnTo>
                  <a:lnTo>
                    <a:pt x="150" y="398"/>
                  </a:lnTo>
                  <a:lnTo>
                    <a:pt x="150" y="381"/>
                  </a:lnTo>
                  <a:lnTo>
                    <a:pt x="158" y="373"/>
                  </a:lnTo>
                  <a:lnTo>
                    <a:pt x="237" y="373"/>
                  </a:lnTo>
                  <a:lnTo>
                    <a:pt x="253" y="365"/>
                  </a:lnTo>
                  <a:lnTo>
                    <a:pt x="277" y="357"/>
                  </a:lnTo>
                  <a:lnTo>
                    <a:pt x="301" y="341"/>
                  </a:lnTo>
                  <a:lnTo>
                    <a:pt x="325" y="308"/>
                  </a:lnTo>
                  <a:lnTo>
                    <a:pt x="348" y="251"/>
                  </a:lnTo>
                  <a:lnTo>
                    <a:pt x="356" y="203"/>
                  </a:lnTo>
                  <a:lnTo>
                    <a:pt x="356" y="170"/>
                  </a:lnTo>
                  <a:lnTo>
                    <a:pt x="348" y="97"/>
                  </a:lnTo>
                  <a:lnTo>
                    <a:pt x="317" y="57"/>
                  </a:lnTo>
                  <a:lnTo>
                    <a:pt x="277" y="40"/>
                  </a:lnTo>
                  <a:lnTo>
                    <a:pt x="237" y="32"/>
                  </a:lnTo>
                  <a:lnTo>
                    <a:pt x="190" y="40"/>
                  </a:lnTo>
                  <a:lnTo>
                    <a:pt x="127" y="65"/>
                  </a:lnTo>
                  <a:lnTo>
                    <a:pt x="79" y="105"/>
                  </a:lnTo>
                  <a:lnTo>
                    <a:pt x="103" y="105"/>
                  </a:lnTo>
                  <a:lnTo>
                    <a:pt x="111" y="114"/>
                  </a:lnTo>
                  <a:lnTo>
                    <a:pt x="127" y="114"/>
                  </a:lnTo>
                  <a:lnTo>
                    <a:pt x="142" y="130"/>
                  </a:lnTo>
                  <a:lnTo>
                    <a:pt x="150" y="146"/>
                  </a:lnTo>
                  <a:lnTo>
                    <a:pt x="150" y="170"/>
                  </a:lnTo>
                  <a:lnTo>
                    <a:pt x="134" y="219"/>
                  </a:lnTo>
                  <a:lnTo>
                    <a:pt x="87" y="235"/>
                  </a:lnTo>
                  <a:lnTo>
                    <a:pt x="39" y="219"/>
                  </a:lnTo>
                  <a:lnTo>
                    <a:pt x="24" y="170"/>
                  </a:lnTo>
                  <a:lnTo>
                    <a:pt x="39" y="105"/>
                  </a:lnTo>
                  <a:lnTo>
                    <a:pt x="87" y="49"/>
                  </a:lnTo>
                  <a:lnTo>
                    <a:pt x="150" y="16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493" name="Freeform 1109"/>
            <p:cNvSpPr>
              <a:spLocks/>
            </p:cNvSpPr>
            <p:nvPr/>
          </p:nvSpPr>
          <p:spPr bwMode="auto">
            <a:xfrm>
              <a:off x="25502" y="3830"/>
              <a:ext cx="492" cy="83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333" y="16"/>
                </a:cxn>
                <a:cxn ang="0">
                  <a:pos x="412" y="73"/>
                </a:cxn>
                <a:cxn ang="0">
                  <a:pos x="468" y="146"/>
                </a:cxn>
                <a:cxn ang="0">
                  <a:pos x="484" y="243"/>
                </a:cxn>
                <a:cxn ang="0">
                  <a:pos x="476" y="316"/>
                </a:cxn>
                <a:cxn ang="0">
                  <a:pos x="444" y="381"/>
                </a:cxn>
                <a:cxn ang="0">
                  <a:pos x="396" y="446"/>
                </a:cxn>
                <a:cxn ang="0">
                  <a:pos x="325" y="519"/>
                </a:cxn>
                <a:cxn ang="0">
                  <a:pos x="222" y="609"/>
                </a:cxn>
                <a:cxn ang="0">
                  <a:pos x="96" y="738"/>
                </a:cxn>
                <a:cxn ang="0">
                  <a:pos x="412" y="738"/>
                </a:cxn>
                <a:cxn ang="0">
                  <a:pos x="428" y="730"/>
                </a:cxn>
                <a:cxn ang="0">
                  <a:pos x="436" y="730"/>
                </a:cxn>
                <a:cxn ang="0">
                  <a:pos x="452" y="682"/>
                </a:cxn>
                <a:cxn ang="0">
                  <a:pos x="452" y="649"/>
                </a:cxn>
                <a:cxn ang="0">
                  <a:pos x="460" y="617"/>
                </a:cxn>
                <a:cxn ang="0">
                  <a:pos x="492" y="617"/>
                </a:cxn>
                <a:cxn ang="0">
                  <a:pos x="460" y="836"/>
                </a:cxn>
                <a:cxn ang="0">
                  <a:pos x="8" y="836"/>
                </a:cxn>
                <a:cxn ang="0">
                  <a:pos x="8" y="803"/>
                </a:cxn>
                <a:cxn ang="0">
                  <a:pos x="24" y="787"/>
                </a:cxn>
                <a:cxn ang="0">
                  <a:pos x="254" y="519"/>
                </a:cxn>
                <a:cxn ang="0">
                  <a:pos x="317" y="430"/>
                </a:cxn>
                <a:cxn ang="0">
                  <a:pos x="365" y="341"/>
                </a:cxn>
                <a:cxn ang="0">
                  <a:pos x="381" y="243"/>
                </a:cxn>
                <a:cxn ang="0">
                  <a:pos x="373" y="170"/>
                </a:cxn>
                <a:cxn ang="0">
                  <a:pos x="341" y="105"/>
                </a:cxn>
                <a:cxn ang="0">
                  <a:pos x="286" y="57"/>
                </a:cxn>
                <a:cxn ang="0">
                  <a:pos x="214" y="40"/>
                </a:cxn>
                <a:cxn ang="0">
                  <a:pos x="143" y="57"/>
                </a:cxn>
                <a:cxn ang="0">
                  <a:pos x="88" y="97"/>
                </a:cxn>
                <a:cxn ang="0">
                  <a:pos x="48" y="170"/>
                </a:cxn>
                <a:cxn ang="0">
                  <a:pos x="88" y="170"/>
                </a:cxn>
                <a:cxn ang="0">
                  <a:pos x="103" y="186"/>
                </a:cxn>
                <a:cxn ang="0">
                  <a:pos x="119" y="195"/>
                </a:cxn>
                <a:cxn ang="0">
                  <a:pos x="127" y="219"/>
                </a:cxn>
                <a:cxn ang="0">
                  <a:pos x="127" y="259"/>
                </a:cxn>
                <a:cxn ang="0">
                  <a:pos x="119" y="276"/>
                </a:cxn>
                <a:cxn ang="0">
                  <a:pos x="88" y="292"/>
                </a:cxn>
                <a:cxn ang="0">
                  <a:pos x="80" y="300"/>
                </a:cxn>
                <a:cxn ang="0">
                  <a:pos x="40" y="300"/>
                </a:cxn>
                <a:cxn ang="0">
                  <a:pos x="8" y="268"/>
                </a:cxn>
                <a:cxn ang="0">
                  <a:pos x="0" y="251"/>
                </a:cxn>
                <a:cxn ang="0">
                  <a:pos x="0" y="227"/>
                </a:cxn>
                <a:cxn ang="0">
                  <a:pos x="16" y="146"/>
                </a:cxn>
                <a:cxn ang="0">
                  <a:pos x="64" y="73"/>
                </a:cxn>
                <a:cxn ang="0">
                  <a:pos x="135" y="16"/>
                </a:cxn>
                <a:cxn ang="0">
                  <a:pos x="230" y="0"/>
                </a:cxn>
              </a:cxnLst>
              <a:rect l="0" t="0" r="r" b="b"/>
              <a:pathLst>
                <a:path w="492" h="836">
                  <a:moveTo>
                    <a:pt x="230" y="0"/>
                  </a:moveTo>
                  <a:lnTo>
                    <a:pt x="333" y="16"/>
                  </a:lnTo>
                  <a:lnTo>
                    <a:pt x="412" y="73"/>
                  </a:lnTo>
                  <a:lnTo>
                    <a:pt x="468" y="146"/>
                  </a:lnTo>
                  <a:lnTo>
                    <a:pt x="484" y="243"/>
                  </a:lnTo>
                  <a:lnTo>
                    <a:pt x="476" y="316"/>
                  </a:lnTo>
                  <a:lnTo>
                    <a:pt x="444" y="381"/>
                  </a:lnTo>
                  <a:lnTo>
                    <a:pt x="396" y="446"/>
                  </a:lnTo>
                  <a:lnTo>
                    <a:pt x="325" y="519"/>
                  </a:lnTo>
                  <a:lnTo>
                    <a:pt x="222" y="609"/>
                  </a:lnTo>
                  <a:lnTo>
                    <a:pt x="96" y="738"/>
                  </a:lnTo>
                  <a:lnTo>
                    <a:pt x="412" y="738"/>
                  </a:lnTo>
                  <a:lnTo>
                    <a:pt x="428" y="730"/>
                  </a:lnTo>
                  <a:lnTo>
                    <a:pt x="436" y="730"/>
                  </a:lnTo>
                  <a:lnTo>
                    <a:pt x="452" y="682"/>
                  </a:lnTo>
                  <a:lnTo>
                    <a:pt x="452" y="649"/>
                  </a:lnTo>
                  <a:lnTo>
                    <a:pt x="460" y="617"/>
                  </a:lnTo>
                  <a:lnTo>
                    <a:pt x="492" y="617"/>
                  </a:lnTo>
                  <a:lnTo>
                    <a:pt x="460" y="836"/>
                  </a:lnTo>
                  <a:lnTo>
                    <a:pt x="8" y="836"/>
                  </a:lnTo>
                  <a:lnTo>
                    <a:pt x="8" y="803"/>
                  </a:lnTo>
                  <a:lnTo>
                    <a:pt x="24" y="787"/>
                  </a:lnTo>
                  <a:lnTo>
                    <a:pt x="254" y="519"/>
                  </a:lnTo>
                  <a:lnTo>
                    <a:pt x="317" y="430"/>
                  </a:lnTo>
                  <a:lnTo>
                    <a:pt x="365" y="341"/>
                  </a:lnTo>
                  <a:lnTo>
                    <a:pt x="381" y="243"/>
                  </a:lnTo>
                  <a:lnTo>
                    <a:pt x="373" y="170"/>
                  </a:lnTo>
                  <a:lnTo>
                    <a:pt x="341" y="105"/>
                  </a:lnTo>
                  <a:lnTo>
                    <a:pt x="286" y="57"/>
                  </a:lnTo>
                  <a:lnTo>
                    <a:pt x="214" y="40"/>
                  </a:lnTo>
                  <a:lnTo>
                    <a:pt x="143" y="57"/>
                  </a:lnTo>
                  <a:lnTo>
                    <a:pt x="88" y="97"/>
                  </a:lnTo>
                  <a:lnTo>
                    <a:pt x="48" y="170"/>
                  </a:lnTo>
                  <a:lnTo>
                    <a:pt x="88" y="170"/>
                  </a:lnTo>
                  <a:lnTo>
                    <a:pt x="103" y="186"/>
                  </a:lnTo>
                  <a:lnTo>
                    <a:pt x="119" y="195"/>
                  </a:lnTo>
                  <a:lnTo>
                    <a:pt x="127" y="219"/>
                  </a:lnTo>
                  <a:lnTo>
                    <a:pt x="127" y="259"/>
                  </a:lnTo>
                  <a:lnTo>
                    <a:pt x="119" y="276"/>
                  </a:lnTo>
                  <a:lnTo>
                    <a:pt x="88" y="292"/>
                  </a:lnTo>
                  <a:lnTo>
                    <a:pt x="80" y="300"/>
                  </a:lnTo>
                  <a:lnTo>
                    <a:pt x="40" y="300"/>
                  </a:lnTo>
                  <a:lnTo>
                    <a:pt x="8" y="268"/>
                  </a:lnTo>
                  <a:lnTo>
                    <a:pt x="0" y="251"/>
                  </a:lnTo>
                  <a:lnTo>
                    <a:pt x="0" y="227"/>
                  </a:lnTo>
                  <a:lnTo>
                    <a:pt x="16" y="146"/>
                  </a:lnTo>
                  <a:lnTo>
                    <a:pt x="64" y="73"/>
                  </a:lnTo>
                  <a:lnTo>
                    <a:pt x="135" y="16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494" name="Freeform 1110"/>
            <p:cNvSpPr>
              <a:spLocks/>
            </p:cNvSpPr>
            <p:nvPr/>
          </p:nvSpPr>
          <p:spPr bwMode="auto">
            <a:xfrm>
              <a:off x="23728" y="5331"/>
              <a:ext cx="404" cy="82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38" y="0"/>
                </a:cxn>
                <a:cxn ang="0">
                  <a:pos x="254" y="9"/>
                </a:cxn>
                <a:cxn ang="0">
                  <a:pos x="254" y="764"/>
                </a:cxn>
                <a:cxn ang="0">
                  <a:pos x="262" y="772"/>
                </a:cxn>
                <a:cxn ang="0">
                  <a:pos x="278" y="780"/>
                </a:cxn>
                <a:cxn ang="0">
                  <a:pos x="293" y="780"/>
                </a:cxn>
                <a:cxn ang="0">
                  <a:pos x="325" y="788"/>
                </a:cxn>
                <a:cxn ang="0">
                  <a:pos x="404" y="788"/>
                </a:cxn>
                <a:cxn ang="0">
                  <a:pos x="404" y="828"/>
                </a:cxn>
                <a:cxn ang="0">
                  <a:pos x="8" y="828"/>
                </a:cxn>
                <a:cxn ang="0">
                  <a:pos x="8" y="788"/>
                </a:cxn>
                <a:cxn ang="0">
                  <a:pos x="87" y="788"/>
                </a:cxn>
                <a:cxn ang="0">
                  <a:pos x="119" y="780"/>
                </a:cxn>
                <a:cxn ang="0">
                  <a:pos x="135" y="780"/>
                </a:cxn>
                <a:cxn ang="0">
                  <a:pos x="151" y="772"/>
                </a:cxn>
                <a:cxn ang="0">
                  <a:pos x="159" y="764"/>
                </a:cxn>
                <a:cxn ang="0">
                  <a:pos x="159" y="90"/>
                </a:cxn>
                <a:cxn ang="0">
                  <a:pos x="95" y="114"/>
                </a:cxn>
                <a:cxn ang="0">
                  <a:pos x="40" y="122"/>
                </a:cxn>
                <a:cxn ang="0">
                  <a:pos x="0" y="122"/>
                </a:cxn>
                <a:cxn ang="0">
                  <a:pos x="0" y="82"/>
                </a:cxn>
                <a:cxn ang="0">
                  <a:pos x="40" y="82"/>
                </a:cxn>
                <a:cxn ang="0">
                  <a:pos x="103" y="74"/>
                </a:cxn>
                <a:cxn ang="0">
                  <a:pos x="167" y="49"/>
                </a:cxn>
                <a:cxn ang="0">
                  <a:pos x="222" y="0"/>
                </a:cxn>
              </a:cxnLst>
              <a:rect l="0" t="0" r="r" b="b"/>
              <a:pathLst>
                <a:path w="404" h="828">
                  <a:moveTo>
                    <a:pt x="222" y="0"/>
                  </a:moveTo>
                  <a:lnTo>
                    <a:pt x="238" y="0"/>
                  </a:lnTo>
                  <a:lnTo>
                    <a:pt x="254" y="9"/>
                  </a:lnTo>
                  <a:lnTo>
                    <a:pt x="254" y="764"/>
                  </a:lnTo>
                  <a:lnTo>
                    <a:pt x="262" y="772"/>
                  </a:lnTo>
                  <a:lnTo>
                    <a:pt x="278" y="780"/>
                  </a:lnTo>
                  <a:lnTo>
                    <a:pt x="293" y="780"/>
                  </a:lnTo>
                  <a:lnTo>
                    <a:pt x="325" y="788"/>
                  </a:lnTo>
                  <a:lnTo>
                    <a:pt x="404" y="788"/>
                  </a:lnTo>
                  <a:lnTo>
                    <a:pt x="404" y="828"/>
                  </a:lnTo>
                  <a:lnTo>
                    <a:pt x="8" y="828"/>
                  </a:lnTo>
                  <a:lnTo>
                    <a:pt x="8" y="788"/>
                  </a:lnTo>
                  <a:lnTo>
                    <a:pt x="87" y="788"/>
                  </a:lnTo>
                  <a:lnTo>
                    <a:pt x="119" y="780"/>
                  </a:lnTo>
                  <a:lnTo>
                    <a:pt x="135" y="780"/>
                  </a:lnTo>
                  <a:lnTo>
                    <a:pt x="151" y="772"/>
                  </a:lnTo>
                  <a:lnTo>
                    <a:pt x="159" y="764"/>
                  </a:lnTo>
                  <a:lnTo>
                    <a:pt x="159" y="90"/>
                  </a:lnTo>
                  <a:lnTo>
                    <a:pt x="95" y="114"/>
                  </a:lnTo>
                  <a:lnTo>
                    <a:pt x="40" y="122"/>
                  </a:lnTo>
                  <a:lnTo>
                    <a:pt x="0" y="122"/>
                  </a:lnTo>
                  <a:lnTo>
                    <a:pt x="0" y="82"/>
                  </a:lnTo>
                  <a:lnTo>
                    <a:pt x="40" y="82"/>
                  </a:lnTo>
                  <a:lnTo>
                    <a:pt x="103" y="74"/>
                  </a:lnTo>
                  <a:lnTo>
                    <a:pt x="167" y="49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495" name="Freeform 1111"/>
            <p:cNvSpPr>
              <a:spLocks/>
            </p:cNvSpPr>
            <p:nvPr/>
          </p:nvSpPr>
          <p:spPr bwMode="auto">
            <a:xfrm>
              <a:off x="25550" y="5331"/>
              <a:ext cx="404" cy="82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38" y="0"/>
                </a:cxn>
                <a:cxn ang="0">
                  <a:pos x="253" y="9"/>
                </a:cxn>
                <a:cxn ang="0">
                  <a:pos x="253" y="764"/>
                </a:cxn>
                <a:cxn ang="0">
                  <a:pos x="261" y="772"/>
                </a:cxn>
                <a:cxn ang="0">
                  <a:pos x="277" y="780"/>
                </a:cxn>
                <a:cxn ang="0">
                  <a:pos x="293" y="780"/>
                </a:cxn>
                <a:cxn ang="0">
                  <a:pos x="325" y="788"/>
                </a:cxn>
                <a:cxn ang="0">
                  <a:pos x="404" y="788"/>
                </a:cxn>
                <a:cxn ang="0">
                  <a:pos x="404" y="828"/>
                </a:cxn>
                <a:cxn ang="0">
                  <a:pos x="8" y="828"/>
                </a:cxn>
                <a:cxn ang="0">
                  <a:pos x="8" y="788"/>
                </a:cxn>
                <a:cxn ang="0">
                  <a:pos x="87" y="788"/>
                </a:cxn>
                <a:cxn ang="0">
                  <a:pos x="119" y="780"/>
                </a:cxn>
                <a:cxn ang="0">
                  <a:pos x="135" y="780"/>
                </a:cxn>
                <a:cxn ang="0">
                  <a:pos x="150" y="772"/>
                </a:cxn>
                <a:cxn ang="0">
                  <a:pos x="158" y="764"/>
                </a:cxn>
                <a:cxn ang="0">
                  <a:pos x="158" y="90"/>
                </a:cxn>
                <a:cxn ang="0">
                  <a:pos x="95" y="114"/>
                </a:cxn>
                <a:cxn ang="0">
                  <a:pos x="40" y="122"/>
                </a:cxn>
                <a:cxn ang="0">
                  <a:pos x="0" y="122"/>
                </a:cxn>
                <a:cxn ang="0">
                  <a:pos x="0" y="82"/>
                </a:cxn>
                <a:cxn ang="0">
                  <a:pos x="40" y="82"/>
                </a:cxn>
                <a:cxn ang="0">
                  <a:pos x="103" y="74"/>
                </a:cxn>
                <a:cxn ang="0">
                  <a:pos x="166" y="49"/>
                </a:cxn>
                <a:cxn ang="0">
                  <a:pos x="222" y="0"/>
                </a:cxn>
              </a:cxnLst>
              <a:rect l="0" t="0" r="r" b="b"/>
              <a:pathLst>
                <a:path w="404" h="828">
                  <a:moveTo>
                    <a:pt x="222" y="0"/>
                  </a:moveTo>
                  <a:lnTo>
                    <a:pt x="238" y="0"/>
                  </a:lnTo>
                  <a:lnTo>
                    <a:pt x="253" y="9"/>
                  </a:lnTo>
                  <a:lnTo>
                    <a:pt x="253" y="764"/>
                  </a:lnTo>
                  <a:lnTo>
                    <a:pt x="261" y="772"/>
                  </a:lnTo>
                  <a:lnTo>
                    <a:pt x="277" y="780"/>
                  </a:lnTo>
                  <a:lnTo>
                    <a:pt x="293" y="780"/>
                  </a:lnTo>
                  <a:lnTo>
                    <a:pt x="325" y="788"/>
                  </a:lnTo>
                  <a:lnTo>
                    <a:pt x="404" y="788"/>
                  </a:lnTo>
                  <a:lnTo>
                    <a:pt x="404" y="828"/>
                  </a:lnTo>
                  <a:lnTo>
                    <a:pt x="8" y="828"/>
                  </a:lnTo>
                  <a:lnTo>
                    <a:pt x="8" y="788"/>
                  </a:lnTo>
                  <a:lnTo>
                    <a:pt x="87" y="788"/>
                  </a:lnTo>
                  <a:lnTo>
                    <a:pt x="119" y="780"/>
                  </a:lnTo>
                  <a:lnTo>
                    <a:pt x="135" y="780"/>
                  </a:lnTo>
                  <a:lnTo>
                    <a:pt x="150" y="772"/>
                  </a:lnTo>
                  <a:lnTo>
                    <a:pt x="158" y="764"/>
                  </a:lnTo>
                  <a:lnTo>
                    <a:pt x="158" y="90"/>
                  </a:lnTo>
                  <a:lnTo>
                    <a:pt x="95" y="114"/>
                  </a:lnTo>
                  <a:lnTo>
                    <a:pt x="40" y="122"/>
                  </a:lnTo>
                  <a:lnTo>
                    <a:pt x="0" y="122"/>
                  </a:lnTo>
                  <a:lnTo>
                    <a:pt x="0" y="82"/>
                  </a:lnTo>
                  <a:lnTo>
                    <a:pt x="40" y="82"/>
                  </a:lnTo>
                  <a:lnTo>
                    <a:pt x="103" y="74"/>
                  </a:lnTo>
                  <a:lnTo>
                    <a:pt x="166" y="49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496" name="Freeform 1112"/>
            <p:cNvSpPr>
              <a:spLocks/>
            </p:cNvSpPr>
            <p:nvPr/>
          </p:nvSpPr>
          <p:spPr bwMode="auto">
            <a:xfrm>
              <a:off x="26096" y="3619"/>
              <a:ext cx="595" cy="29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0"/>
                </a:cxn>
                <a:cxn ang="0">
                  <a:pos x="88" y="48"/>
                </a:cxn>
                <a:cxn ang="0">
                  <a:pos x="127" y="81"/>
                </a:cxn>
                <a:cxn ang="0">
                  <a:pos x="151" y="113"/>
                </a:cxn>
                <a:cxn ang="0">
                  <a:pos x="175" y="138"/>
                </a:cxn>
                <a:cxn ang="0">
                  <a:pos x="309" y="333"/>
                </a:cxn>
                <a:cxn ang="0">
                  <a:pos x="420" y="544"/>
                </a:cxn>
                <a:cxn ang="0">
                  <a:pos x="499" y="763"/>
                </a:cxn>
                <a:cxn ang="0">
                  <a:pos x="555" y="998"/>
                </a:cxn>
                <a:cxn ang="0">
                  <a:pos x="587" y="1242"/>
                </a:cxn>
                <a:cxn ang="0">
                  <a:pos x="595" y="1485"/>
                </a:cxn>
                <a:cxn ang="0">
                  <a:pos x="595" y="1493"/>
                </a:cxn>
                <a:cxn ang="0">
                  <a:pos x="587" y="1721"/>
                </a:cxn>
                <a:cxn ang="0">
                  <a:pos x="563" y="1948"/>
                </a:cxn>
                <a:cxn ang="0">
                  <a:pos x="515" y="2167"/>
                </a:cxn>
                <a:cxn ang="0">
                  <a:pos x="444" y="2386"/>
                </a:cxn>
                <a:cxn ang="0">
                  <a:pos x="349" y="2597"/>
                </a:cxn>
                <a:cxn ang="0">
                  <a:pos x="222" y="2792"/>
                </a:cxn>
                <a:cxn ang="0">
                  <a:pos x="64" y="2963"/>
                </a:cxn>
                <a:cxn ang="0">
                  <a:pos x="48" y="2971"/>
                </a:cxn>
                <a:cxn ang="0">
                  <a:pos x="40" y="2979"/>
                </a:cxn>
                <a:cxn ang="0">
                  <a:pos x="8" y="2979"/>
                </a:cxn>
                <a:cxn ang="0">
                  <a:pos x="0" y="2971"/>
                </a:cxn>
                <a:cxn ang="0">
                  <a:pos x="0" y="2963"/>
                </a:cxn>
                <a:cxn ang="0">
                  <a:pos x="56" y="2906"/>
                </a:cxn>
                <a:cxn ang="0">
                  <a:pos x="111" y="2833"/>
                </a:cxn>
                <a:cxn ang="0">
                  <a:pos x="183" y="2743"/>
                </a:cxn>
                <a:cxn ang="0">
                  <a:pos x="254" y="2622"/>
                </a:cxn>
                <a:cxn ang="0">
                  <a:pos x="357" y="2394"/>
                </a:cxn>
                <a:cxn ang="0">
                  <a:pos x="428" y="2159"/>
                </a:cxn>
                <a:cxn ang="0">
                  <a:pos x="476" y="1924"/>
                </a:cxn>
                <a:cxn ang="0">
                  <a:pos x="492" y="1696"/>
                </a:cxn>
                <a:cxn ang="0">
                  <a:pos x="499" y="1485"/>
                </a:cxn>
                <a:cxn ang="0">
                  <a:pos x="492" y="1209"/>
                </a:cxn>
                <a:cxn ang="0">
                  <a:pos x="460" y="949"/>
                </a:cxn>
                <a:cxn ang="0">
                  <a:pos x="397" y="706"/>
                </a:cxn>
                <a:cxn ang="0">
                  <a:pos x="317" y="487"/>
                </a:cxn>
                <a:cxn ang="0">
                  <a:pos x="214" y="284"/>
                </a:cxn>
                <a:cxn ang="0">
                  <a:pos x="135" y="170"/>
                </a:cxn>
                <a:cxn ang="0">
                  <a:pos x="64" y="81"/>
                </a:cxn>
                <a:cxn ang="0">
                  <a:pos x="8" y="24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0"/>
                </a:cxn>
              </a:cxnLst>
              <a:rect l="0" t="0" r="r" b="b"/>
              <a:pathLst>
                <a:path w="595" h="2979">
                  <a:moveTo>
                    <a:pt x="0" y="0"/>
                  </a:moveTo>
                  <a:lnTo>
                    <a:pt x="40" y="0"/>
                  </a:lnTo>
                  <a:lnTo>
                    <a:pt x="88" y="48"/>
                  </a:lnTo>
                  <a:lnTo>
                    <a:pt x="127" y="81"/>
                  </a:lnTo>
                  <a:lnTo>
                    <a:pt x="151" y="113"/>
                  </a:lnTo>
                  <a:lnTo>
                    <a:pt x="175" y="138"/>
                  </a:lnTo>
                  <a:lnTo>
                    <a:pt x="309" y="333"/>
                  </a:lnTo>
                  <a:lnTo>
                    <a:pt x="420" y="544"/>
                  </a:lnTo>
                  <a:lnTo>
                    <a:pt x="499" y="763"/>
                  </a:lnTo>
                  <a:lnTo>
                    <a:pt x="555" y="998"/>
                  </a:lnTo>
                  <a:lnTo>
                    <a:pt x="587" y="1242"/>
                  </a:lnTo>
                  <a:lnTo>
                    <a:pt x="595" y="1485"/>
                  </a:lnTo>
                  <a:lnTo>
                    <a:pt x="595" y="1493"/>
                  </a:lnTo>
                  <a:lnTo>
                    <a:pt x="587" y="1721"/>
                  </a:lnTo>
                  <a:lnTo>
                    <a:pt x="563" y="1948"/>
                  </a:lnTo>
                  <a:lnTo>
                    <a:pt x="515" y="2167"/>
                  </a:lnTo>
                  <a:lnTo>
                    <a:pt x="444" y="2386"/>
                  </a:lnTo>
                  <a:lnTo>
                    <a:pt x="349" y="2597"/>
                  </a:lnTo>
                  <a:lnTo>
                    <a:pt x="222" y="2792"/>
                  </a:lnTo>
                  <a:lnTo>
                    <a:pt x="64" y="2963"/>
                  </a:lnTo>
                  <a:lnTo>
                    <a:pt x="48" y="2971"/>
                  </a:lnTo>
                  <a:lnTo>
                    <a:pt x="40" y="2979"/>
                  </a:lnTo>
                  <a:lnTo>
                    <a:pt x="8" y="2979"/>
                  </a:lnTo>
                  <a:lnTo>
                    <a:pt x="0" y="2971"/>
                  </a:lnTo>
                  <a:lnTo>
                    <a:pt x="0" y="2963"/>
                  </a:lnTo>
                  <a:lnTo>
                    <a:pt x="56" y="2906"/>
                  </a:lnTo>
                  <a:lnTo>
                    <a:pt x="111" y="2833"/>
                  </a:lnTo>
                  <a:lnTo>
                    <a:pt x="183" y="2743"/>
                  </a:lnTo>
                  <a:lnTo>
                    <a:pt x="254" y="2622"/>
                  </a:lnTo>
                  <a:lnTo>
                    <a:pt x="357" y="2394"/>
                  </a:lnTo>
                  <a:lnTo>
                    <a:pt x="428" y="2159"/>
                  </a:lnTo>
                  <a:lnTo>
                    <a:pt x="476" y="1924"/>
                  </a:lnTo>
                  <a:lnTo>
                    <a:pt x="492" y="1696"/>
                  </a:lnTo>
                  <a:lnTo>
                    <a:pt x="499" y="1485"/>
                  </a:lnTo>
                  <a:lnTo>
                    <a:pt x="492" y="1209"/>
                  </a:lnTo>
                  <a:lnTo>
                    <a:pt x="460" y="949"/>
                  </a:lnTo>
                  <a:lnTo>
                    <a:pt x="397" y="706"/>
                  </a:lnTo>
                  <a:lnTo>
                    <a:pt x="317" y="487"/>
                  </a:lnTo>
                  <a:lnTo>
                    <a:pt x="214" y="284"/>
                  </a:lnTo>
                  <a:lnTo>
                    <a:pt x="135" y="170"/>
                  </a:lnTo>
                  <a:lnTo>
                    <a:pt x="64" y="81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8009" name="Group 1625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1043608" y="4011062"/>
            <a:ext cx="4968554" cy="858098"/>
            <a:chOff x="707" y="2635"/>
            <a:chExt cx="23265" cy="4018"/>
          </a:xfrm>
        </p:grpSpPr>
        <p:sp>
          <p:nvSpPr>
            <p:cNvPr id="18011" name="Freeform 1627"/>
            <p:cNvSpPr>
              <a:spLocks/>
            </p:cNvSpPr>
            <p:nvPr/>
          </p:nvSpPr>
          <p:spPr bwMode="auto">
            <a:xfrm>
              <a:off x="707" y="4626"/>
              <a:ext cx="1113" cy="848"/>
            </a:xfrm>
            <a:custGeom>
              <a:avLst/>
              <a:gdLst/>
              <a:ahLst/>
              <a:cxnLst>
                <a:cxn ang="0">
                  <a:pos x="610" y="0"/>
                </a:cxn>
                <a:cxn ang="0">
                  <a:pos x="624" y="36"/>
                </a:cxn>
                <a:cxn ang="0">
                  <a:pos x="610" y="58"/>
                </a:cxn>
                <a:cxn ang="0">
                  <a:pos x="553" y="65"/>
                </a:cxn>
                <a:cxn ang="0">
                  <a:pos x="631" y="302"/>
                </a:cxn>
                <a:cxn ang="0">
                  <a:pos x="858" y="72"/>
                </a:cxn>
                <a:cxn ang="0">
                  <a:pos x="837" y="65"/>
                </a:cxn>
                <a:cxn ang="0">
                  <a:pos x="780" y="58"/>
                </a:cxn>
                <a:cxn ang="0">
                  <a:pos x="766" y="22"/>
                </a:cxn>
                <a:cxn ang="0">
                  <a:pos x="780" y="7"/>
                </a:cxn>
                <a:cxn ang="0">
                  <a:pos x="851" y="0"/>
                </a:cxn>
                <a:cxn ang="0">
                  <a:pos x="1028" y="7"/>
                </a:cxn>
                <a:cxn ang="0">
                  <a:pos x="1099" y="0"/>
                </a:cxn>
                <a:cxn ang="0">
                  <a:pos x="1113" y="29"/>
                </a:cxn>
                <a:cxn ang="0">
                  <a:pos x="1106" y="50"/>
                </a:cxn>
                <a:cxn ang="0">
                  <a:pos x="1085" y="58"/>
                </a:cxn>
                <a:cxn ang="0">
                  <a:pos x="957" y="79"/>
                </a:cxn>
                <a:cxn ang="0">
                  <a:pos x="893" y="122"/>
                </a:cxn>
                <a:cxn ang="0">
                  <a:pos x="730" y="280"/>
                </a:cxn>
                <a:cxn ang="0">
                  <a:pos x="851" y="755"/>
                </a:cxn>
                <a:cxn ang="0">
                  <a:pos x="858" y="769"/>
                </a:cxn>
                <a:cxn ang="0">
                  <a:pos x="957" y="777"/>
                </a:cxn>
                <a:cxn ang="0">
                  <a:pos x="978" y="791"/>
                </a:cxn>
                <a:cxn ang="0">
                  <a:pos x="971" y="827"/>
                </a:cxn>
                <a:cxn ang="0">
                  <a:pos x="957" y="834"/>
                </a:cxn>
                <a:cxn ang="0">
                  <a:pos x="645" y="841"/>
                </a:cxn>
                <a:cxn ang="0">
                  <a:pos x="560" y="827"/>
                </a:cxn>
                <a:cxn ang="0">
                  <a:pos x="567" y="791"/>
                </a:cxn>
                <a:cxn ang="0">
                  <a:pos x="631" y="784"/>
                </a:cxn>
                <a:cxn ang="0">
                  <a:pos x="666" y="777"/>
                </a:cxn>
                <a:cxn ang="0">
                  <a:pos x="248" y="777"/>
                </a:cxn>
                <a:cxn ang="0">
                  <a:pos x="298" y="791"/>
                </a:cxn>
                <a:cxn ang="0">
                  <a:pos x="347" y="805"/>
                </a:cxn>
                <a:cxn ang="0">
                  <a:pos x="340" y="841"/>
                </a:cxn>
                <a:cxn ang="0">
                  <a:pos x="326" y="848"/>
                </a:cxn>
                <a:cxn ang="0">
                  <a:pos x="205" y="841"/>
                </a:cxn>
                <a:cxn ang="0">
                  <a:pos x="63" y="848"/>
                </a:cxn>
                <a:cxn ang="0">
                  <a:pos x="0" y="834"/>
                </a:cxn>
                <a:cxn ang="0">
                  <a:pos x="7" y="798"/>
                </a:cxn>
                <a:cxn ang="0">
                  <a:pos x="42" y="791"/>
                </a:cxn>
                <a:cxn ang="0">
                  <a:pos x="149" y="769"/>
                </a:cxn>
                <a:cxn ang="0">
                  <a:pos x="198" y="741"/>
                </a:cxn>
                <a:cxn ang="0">
                  <a:pos x="333" y="86"/>
                </a:cxn>
                <a:cxn ang="0">
                  <a:pos x="319" y="65"/>
                </a:cxn>
                <a:cxn ang="0">
                  <a:pos x="205" y="58"/>
                </a:cxn>
                <a:cxn ang="0">
                  <a:pos x="212" y="15"/>
                </a:cxn>
                <a:cxn ang="0">
                  <a:pos x="468" y="7"/>
                </a:cxn>
              </a:cxnLst>
              <a:rect l="0" t="0" r="r" b="b"/>
              <a:pathLst>
                <a:path w="1113" h="848">
                  <a:moveTo>
                    <a:pt x="539" y="0"/>
                  </a:moveTo>
                  <a:lnTo>
                    <a:pt x="610" y="0"/>
                  </a:lnTo>
                  <a:lnTo>
                    <a:pt x="624" y="15"/>
                  </a:lnTo>
                  <a:lnTo>
                    <a:pt x="624" y="36"/>
                  </a:lnTo>
                  <a:lnTo>
                    <a:pt x="617" y="50"/>
                  </a:lnTo>
                  <a:lnTo>
                    <a:pt x="610" y="58"/>
                  </a:lnTo>
                  <a:lnTo>
                    <a:pt x="567" y="58"/>
                  </a:lnTo>
                  <a:lnTo>
                    <a:pt x="553" y="65"/>
                  </a:lnTo>
                  <a:lnTo>
                    <a:pt x="517" y="65"/>
                  </a:lnTo>
                  <a:lnTo>
                    <a:pt x="631" y="302"/>
                  </a:lnTo>
                  <a:lnTo>
                    <a:pt x="865" y="72"/>
                  </a:lnTo>
                  <a:lnTo>
                    <a:pt x="858" y="72"/>
                  </a:lnTo>
                  <a:lnTo>
                    <a:pt x="851" y="65"/>
                  </a:lnTo>
                  <a:lnTo>
                    <a:pt x="837" y="65"/>
                  </a:lnTo>
                  <a:lnTo>
                    <a:pt x="815" y="58"/>
                  </a:lnTo>
                  <a:lnTo>
                    <a:pt x="780" y="58"/>
                  </a:lnTo>
                  <a:lnTo>
                    <a:pt x="766" y="43"/>
                  </a:lnTo>
                  <a:lnTo>
                    <a:pt x="766" y="22"/>
                  </a:lnTo>
                  <a:lnTo>
                    <a:pt x="773" y="7"/>
                  </a:lnTo>
                  <a:lnTo>
                    <a:pt x="780" y="7"/>
                  </a:lnTo>
                  <a:lnTo>
                    <a:pt x="787" y="0"/>
                  </a:lnTo>
                  <a:lnTo>
                    <a:pt x="851" y="0"/>
                  </a:lnTo>
                  <a:lnTo>
                    <a:pt x="908" y="7"/>
                  </a:lnTo>
                  <a:lnTo>
                    <a:pt x="1028" y="7"/>
                  </a:lnTo>
                  <a:lnTo>
                    <a:pt x="1092" y="0"/>
                  </a:lnTo>
                  <a:lnTo>
                    <a:pt x="1099" y="0"/>
                  </a:lnTo>
                  <a:lnTo>
                    <a:pt x="1113" y="15"/>
                  </a:lnTo>
                  <a:lnTo>
                    <a:pt x="1113" y="29"/>
                  </a:lnTo>
                  <a:lnTo>
                    <a:pt x="1106" y="36"/>
                  </a:lnTo>
                  <a:lnTo>
                    <a:pt x="1106" y="50"/>
                  </a:lnTo>
                  <a:lnTo>
                    <a:pt x="1099" y="58"/>
                  </a:lnTo>
                  <a:lnTo>
                    <a:pt x="1085" y="58"/>
                  </a:lnTo>
                  <a:lnTo>
                    <a:pt x="1007" y="65"/>
                  </a:lnTo>
                  <a:lnTo>
                    <a:pt x="957" y="79"/>
                  </a:lnTo>
                  <a:lnTo>
                    <a:pt x="929" y="94"/>
                  </a:lnTo>
                  <a:lnTo>
                    <a:pt x="893" y="122"/>
                  </a:lnTo>
                  <a:lnTo>
                    <a:pt x="780" y="237"/>
                  </a:lnTo>
                  <a:lnTo>
                    <a:pt x="730" y="280"/>
                  </a:lnTo>
                  <a:lnTo>
                    <a:pt x="652" y="360"/>
                  </a:lnTo>
                  <a:lnTo>
                    <a:pt x="851" y="755"/>
                  </a:lnTo>
                  <a:lnTo>
                    <a:pt x="858" y="762"/>
                  </a:lnTo>
                  <a:lnTo>
                    <a:pt x="858" y="769"/>
                  </a:lnTo>
                  <a:lnTo>
                    <a:pt x="865" y="777"/>
                  </a:lnTo>
                  <a:lnTo>
                    <a:pt x="957" y="777"/>
                  </a:lnTo>
                  <a:lnTo>
                    <a:pt x="971" y="784"/>
                  </a:lnTo>
                  <a:lnTo>
                    <a:pt x="978" y="791"/>
                  </a:lnTo>
                  <a:lnTo>
                    <a:pt x="978" y="812"/>
                  </a:lnTo>
                  <a:lnTo>
                    <a:pt x="971" y="827"/>
                  </a:lnTo>
                  <a:lnTo>
                    <a:pt x="964" y="827"/>
                  </a:lnTo>
                  <a:lnTo>
                    <a:pt x="957" y="834"/>
                  </a:lnTo>
                  <a:lnTo>
                    <a:pt x="716" y="834"/>
                  </a:lnTo>
                  <a:lnTo>
                    <a:pt x="645" y="841"/>
                  </a:lnTo>
                  <a:lnTo>
                    <a:pt x="574" y="841"/>
                  </a:lnTo>
                  <a:lnTo>
                    <a:pt x="560" y="827"/>
                  </a:lnTo>
                  <a:lnTo>
                    <a:pt x="560" y="805"/>
                  </a:lnTo>
                  <a:lnTo>
                    <a:pt x="567" y="791"/>
                  </a:lnTo>
                  <a:lnTo>
                    <a:pt x="574" y="784"/>
                  </a:lnTo>
                  <a:lnTo>
                    <a:pt x="631" y="784"/>
                  </a:lnTo>
                  <a:lnTo>
                    <a:pt x="652" y="777"/>
                  </a:lnTo>
                  <a:lnTo>
                    <a:pt x="666" y="777"/>
                  </a:lnTo>
                  <a:lnTo>
                    <a:pt x="532" y="489"/>
                  </a:lnTo>
                  <a:lnTo>
                    <a:pt x="248" y="777"/>
                  </a:lnTo>
                  <a:lnTo>
                    <a:pt x="269" y="784"/>
                  </a:lnTo>
                  <a:lnTo>
                    <a:pt x="298" y="791"/>
                  </a:lnTo>
                  <a:lnTo>
                    <a:pt x="333" y="791"/>
                  </a:lnTo>
                  <a:lnTo>
                    <a:pt x="347" y="805"/>
                  </a:lnTo>
                  <a:lnTo>
                    <a:pt x="347" y="827"/>
                  </a:lnTo>
                  <a:lnTo>
                    <a:pt x="340" y="841"/>
                  </a:lnTo>
                  <a:lnTo>
                    <a:pt x="333" y="841"/>
                  </a:lnTo>
                  <a:lnTo>
                    <a:pt x="326" y="848"/>
                  </a:lnTo>
                  <a:lnTo>
                    <a:pt x="262" y="848"/>
                  </a:lnTo>
                  <a:lnTo>
                    <a:pt x="205" y="841"/>
                  </a:lnTo>
                  <a:lnTo>
                    <a:pt x="113" y="841"/>
                  </a:lnTo>
                  <a:lnTo>
                    <a:pt x="63" y="848"/>
                  </a:lnTo>
                  <a:lnTo>
                    <a:pt x="14" y="848"/>
                  </a:lnTo>
                  <a:lnTo>
                    <a:pt x="0" y="834"/>
                  </a:lnTo>
                  <a:lnTo>
                    <a:pt x="0" y="812"/>
                  </a:lnTo>
                  <a:lnTo>
                    <a:pt x="7" y="798"/>
                  </a:lnTo>
                  <a:lnTo>
                    <a:pt x="21" y="791"/>
                  </a:lnTo>
                  <a:lnTo>
                    <a:pt x="42" y="791"/>
                  </a:lnTo>
                  <a:lnTo>
                    <a:pt x="106" y="784"/>
                  </a:lnTo>
                  <a:lnTo>
                    <a:pt x="149" y="769"/>
                  </a:lnTo>
                  <a:lnTo>
                    <a:pt x="177" y="755"/>
                  </a:lnTo>
                  <a:lnTo>
                    <a:pt x="198" y="741"/>
                  </a:lnTo>
                  <a:lnTo>
                    <a:pt x="503" y="439"/>
                  </a:lnTo>
                  <a:lnTo>
                    <a:pt x="333" y="86"/>
                  </a:lnTo>
                  <a:lnTo>
                    <a:pt x="326" y="72"/>
                  </a:lnTo>
                  <a:lnTo>
                    <a:pt x="319" y="65"/>
                  </a:lnTo>
                  <a:lnTo>
                    <a:pt x="220" y="65"/>
                  </a:lnTo>
                  <a:lnTo>
                    <a:pt x="205" y="58"/>
                  </a:lnTo>
                  <a:lnTo>
                    <a:pt x="205" y="29"/>
                  </a:lnTo>
                  <a:lnTo>
                    <a:pt x="212" y="15"/>
                  </a:lnTo>
                  <a:lnTo>
                    <a:pt x="220" y="7"/>
                  </a:lnTo>
                  <a:lnTo>
                    <a:pt x="468" y="7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12" name="Freeform 1628"/>
            <p:cNvSpPr>
              <a:spLocks noEditPoints="1"/>
            </p:cNvSpPr>
            <p:nvPr/>
          </p:nvSpPr>
          <p:spPr bwMode="auto">
            <a:xfrm>
              <a:off x="2296" y="5029"/>
              <a:ext cx="808" cy="280"/>
            </a:xfrm>
            <a:custGeom>
              <a:avLst/>
              <a:gdLst/>
              <a:ahLst/>
              <a:cxnLst>
                <a:cxn ang="0">
                  <a:pos x="21" y="237"/>
                </a:cxn>
                <a:cxn ang="0">
                  <a:pos x="787" y="237"/>
                </a:cxn>
                <a:cxn ang="0">
                  <a:pos x="801" y="244"/>
                </a:cxn>
                <a:cxn ang="0">
                  <a:pos x="808" y="251"/>
                </a:cxn>
                <a:cxn ang="0">
                  <a:pos x="808" y="266"/>
                </a:cxn>
                <a:cxn ang="0">
                  <a:pos x="794" y="273"/>
                </a:cxn>
                <a:cxn ang="0">
                  <a:pos x="787" y="280"/>
                </a:cxn>
                <a:cxn ang="0">
                  <a:pos x="21" y="280"/>
                </a:cxn>
                <a:cxn ang="0">
                  <a:pos x="7" y="273"/>
                </a:cxn>
                <a:cxn ang="0">
                  <a:pos x="0" y="266"/>
                </a:cxn>
                <a:cxn ang="0">
                  <a:pos x="0" y="251"/>
                </a:cxn>
                <a:cxn ang="0">
                  <a:pos x="7" y="244"/>
                </a:cxn>
                <a:cxn ang="0">
                  <a:pos x="21" y="237"/>
                </a:cxn>
                <a:cxn ang="0">
                  <a:pos x="21" y="0"/>
                </a:cxn>
                <a:cxn ang="0">
                  <a:pos x="787" y="0"/>
                </a:cxn>
                <a:cxn ang="0">
                  <a:pos x="801" y="7"/>
                </a:cxn>
                <a:cxn ang="0">
                  <a:pos x="808" y="14"/>
                </a:cxn>
                <a:cxn ang="0">
                  <a:pos x="808" y="28"/>
                </a:cxn>
                <a:cxn ang="0">
                  <a:pos x="801" y="36"/>
                </a:cxn>
                <a:cxn ang="0">
                  <a:pos x="787" y="43"/>
                </a:cxn>
                <a:cxn ang="0">
                  <a:pos x="21" y="43"/>
                </a:cxn>
                <a:cxn ang="0">
                  <a:pos x="7" y="36"/>
                </a:cxn>
                <a:cxn ang="0">
                  <a:pos x="0" y="28"/>
                </a:cxn>
                <a:cxn ang="0">
                  <a:pos x="0" y="14"/>
                </a:cxn>
                <a:cxn ang="0">
                  <a:pos x="14" y="7"/>
                </a:cxn>
                <a:cxn ang="0">
                  <a:pos x="21" y="0"/>
                </a:cxn>
              </a:cxnLst>
              <a:rect l="0" t="0" r="r" b="b"/>
              <a:pathLst>
                <a:path w="808" h="280">
                  <a:moveTo>
                    <a:pt x="21" y="237"/>
                  </a:moveTo>
                  <a:lnTo>
                    <a:pt x="787" y="237"/>
                  </a:lnTo>
                  <a:lnTo>
                    <a:pt x="801" y="244"/>
                  </a:lnTo>
                  <a:lnTo>
                    <a:pt x="808" y="251"/>
                  </a:lnTo>
                  <a:lnTo>
                    <a:pt x="808" y="266"/>
                  </a:lnTo>
                  <a:lnTo>
                    <a:pt x="794" y="273"/>
                  </a:lnTo>
                  <a:lnTo>
                    <a:pt x="787" y="280"/>
                  </a:lnTo>
                  <a:lnTo>
                    <a:pt x="21" y="280"/>
                  </a:lnTo>
                  <a:lnTo>
                    <a:pt x="7" y="273"/>
                  </a:lnTo>
                  <a:lnTo>
                    <a:pt x="0" y="266"/>
                  </a:lnTo>
                  <a:lnTo>
                    <a:pt x="0" y="251"/>
                  </a:lnTo>
                  <a:lnTo>
                    <a:pt x="7" y="244"/>
                  </a:lnTo>
                  <a:lnTo>
                    <a:pt x="21" y="237"/>
                  </a:lnTo>
                  <a:close/>
                  <a:moveTo>
                    <a:pt x="21" y="0"/>
                  </a:moveTo>
                  <a:lnTo>
                    <a:pt x="787" y="0"/>
                  </a:lnTo>
                  <a:lnTo>
                    <a:pt x="801" y="7"/>
                  </a:lnTo>
                  <a:lnTo>
                    <a:pt x="808" y="14"/>
                  </a:lnTo>
                  <a:lnTo>
                    <a:pt x="808" y="28"/>
                  </a:lnTo>
                  <a:lnTo>
                    <a:pt x="801" y="36"/>
                  </a:lnTo>
                  <a:lnTo>
                    <a:pt x="787" y="43"/>
                  </a:lnTo>
                  <a:lnTo>
                    <a:pt x="21" y="43"/>
                  </a:lnTo>
                  <a:lnTo>
                    <a:pt x="7" y="36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14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13" name="Freeform 1629"/>
            <p:cNvSpPr>
              <a:spLocks noEditPoints="1"/>
            </p:cNvSpPr>
            <p:nvPr/>
          </p:nvSpPr>
          <p:spPr bwMode="auto">
            <a:xfrm>
              <a:off x="3501" y="4633"/>
              <a:ext cx="1022" cy="863"/>
            </a:xfrm>
            <a:custGeom>
              <a:avLst/>
              <a:gdLst/>
              <a:ahLst/>
              <a:cxnLst>
                <a:cxn ang="0">
                  <a:pos x="483" y="65"/>
                </a:cxn>
                <a:cxn ang="0">
                  <a:pos x="398" y="403"/>
                </a:cxn>
                <a:cxn ang="0">
                  <a:pos x="617" y="396"/>
                </a:cxn>
                <a:cxn ang="0">
                  <a:pos x="710" y="360"/>
                </a:cxn>
                <a:cxn ang="0">
                  <a:pos x="766" y="288"/>
                </a:cxn>
                <a:cxn ang="0">
                  <a:pos x="795" y="180"/>
                </a:cxn>
                <a:cxn ang="0">
                  <a:pos x="781" y="108"/>
                </a:cxn>
                <a:cxn ang="0">
                  <a:pos x="703" y="65"/>
                </a:cxn>
                <a:cxn ang="0">
                  <a:pos x="483" y="58"/>
                </a:cxn>
                <a:cxn ang="0">
                  <a:pos x="653" y="0"/>
                </a:cxn>
                <a:cxn ang="0">
                  <a:pos x="844" y="29"/>
                </a:cxn>
                <a:cxn ang="0">
                  <a:pos x="951" y="123"/>
                </a:cxn>
                <a:cxn ang="0">
                  <a:pos x="958" y="223"/>
                </a:cxn>
                <a:cxn ang="0">
                  <a:pos x="922" y="309"/>
                </a:cxn>
                <a:cxn ang="0">
                  <a:pos x="802" y="389"/>
                </a:cxn>
                <a:cxn ang="0">
                  <a:pos x="717" y="424"/>
                </a:cxn>
                <a:cxn ang="0">
                  <a:pos x="816" y="504"/>
                </a:cxn>
                <a:cxn ang="0">
                  <a:pos x="823" y="568"/>
                </a:cxn>
                <a:cxn ang="0">
                  <a:pos x="816" y="604"/>
                </a:cxn>
                <a:cxn ang="0">
                  <a:pos x="802" y="705"/>
                </a:cxn>
                <a:cxn ang="0">
                  <a:pos x="816" y="798"/>
                </a:cxn>
                <a:cxn ang="0">
                  <a:pos x="859" y="813"/>
                </a:cxn>
                <a:cxn ang="0">
                  <a:pos x="915" y="791"/>
                </a:cxn>
                <a:cxn ang="0">
                  <a:pos x="965" y="719"/>
                </a:cxn>
                <a:cxn ang="0">
                  <a:pos x="972" y="705"/>
                </a:cxn>
                <a:cxn ang="0">
                  <a:pos x="1008" y="698"/>
                </a:cxn>
                <a:cxn ang="0">
                  <a:pos x="1022" y="719"/>
                </a:cxn>
                <a:cxn ang="0">
                  <a:pos x="1000" y="777"/>
                </a:cxn>
                <a:cxn ang="0">
                  <a:pos x="915" y="849"/>
                </a:cxn>
                <a:cxn ang="0">
                  <a:pos x="816" y="863"/>
                </a:cxn>
                <a:cxn ang="0">
                  <a:pos x="717" y="841"/>
                </a:cxn>
                <a:cxn ang="0">
                  <a:pos x="639" y="784"/>
                </a:cxn>
                <a:cxn ang="0">
                  <a:pos x="625" y="690"/>
                </a:cxn>
                <a:cxn ang="0">
                  <a:pos x="639" y="640"/>
                </a:cxn>
                <a:cxn ang="0">
                  <a:pos x="646" y="597"/>
                </a:cxn>
                <a:cxn ang="0">
                  <a:pos x="660" y="561"/>
                </a:cxn>
                <a:cxn ang="0">
                  <a:pos x="653" y="504"/>
                </a:cxn>
                <a:cxn ang="0">
                  <a:pos x="596" y="453"/>
                </a:cxn>
                <a:cxn ang="0">
                  <a:pos x="390" y="446"/>
                </a:cxn>
                <a:cxn ang="0">
                  <a:pos x="412" y="784"/>
                </a:cxn>
                <a:cxn ang="0">
                  <a:pos x="426" y="827"/>
                </a:cxn>
                <a:cxn ang="0">
                  <a:pos x="334" y="841"/>
                </a:cxn>
                <a:cxn ang="0">
                  <a:pos x="15" y="834"/>
                </a:cxn>
                <a:cxn ang="0">
                  <a:pos x="0" y="798"/>
                </a:cxn>
                <a:cxn ang="0">
                  <a:pos x="15" y="777"/>
                </a:cxn>
                <a:cxn ang="0">
                  <a:pos x="135" y="770"/>
                </a:cxn>
                <a:cxn ang="0">
                  <a:pos x="312" y="58"/>
                </a:cxn>
                <a:cxn ang="0">
                  <a:pos x="192" y="51"/>
                </a:cxn>
                <a:cxn ang="0">
                  <a:pos x="199" y="8"/>
                </a:cxn>
              </a:cxnLst>
              <a:rect l="0" t="0" r="r" b="b"/>
              <a:pathLst>
                <a:path w="1022" h="863">
                  <a:moveTo>
                    <a:pt x="483" y="58"/>
                  </a:moveTo>
                  <a:lnTo>
                    <a:pt x="483" y="65"/>
                  </a:lnTo>
                  <a:lnTo>
                    <a:pt x="476" y="79"/>
                  </a:lnTo>
                  <a:lnTo>
                    <a:pt x="398" y="403"/>
                  </a:lnTo>
                  <a:lnTo>
                    <a:pt x="539" y="403"/>
                  </a:lnTo>
                  <a:lnTo>
                    <a:pt x="617" y="396"/>
                  </a:lnTo>
                  <a:lnTo>
                    <a:pt x="674" y="381"/>
                  </a:lnTo>
                  <a:lnTo>
                    <a:pt x="710" y="360"/>
                  </a:lnTo>
                  <a:lnTo>
                    <a:pt x="731" y="345"/>
                  </a:lnTo>
                  <a:lnTo>
                    <a:pt x="766" y="288"/>
                  </a:lnTo>
                  <a:lnTo>
                    <a:pt x="781" y="230"/>
                  </a:lnTo>
                  <a:lnTo>
                    <a:pt x="795" y="180"/>
                  </a:lnTo>
                  <a:lnTo>
                    <a:pt x="795" y="158"/>
                  </a:lnTo>
                  <a:lnTo>
                    <a:pt x="781" y="108"/>
                  </a:lnTo>
                  <a:lnTo>
                    <a:pt x="752" y="79"/>
                  </a:lnTo>
                  <a:lnTo>
                    <a:pt x="703" y="65"/>
                  </a:lnTo>
                  <a:lnTo>
                    <a:pt x="639" y="58"/>
                  </a:lnTo>
                  <a:lnTo>
                    <a:pt x="483" y="58"/>
                  </a:lnTo>
                  <a:close/>
                  <a:moveTo>
                    <a:pt x="213" y="0"/>
                  </a:moveTo>
                  <a:lnTo>
                    <a:pt x="653" y="0"/>
                  </a:lnTo>
                  <a:lnTo>
                    <a:pt x="759" y="8"/>
                  </a:lnTo>
                  <a:lnTo>
                    <a:pt x="844" y="29"/>
                  </a:lnTo>
                  <a:lnTo>
                    <a:pt x="908" y="72"/>
                  </a:lnTo>
                  <a:lnTo>
                    <a:pt x="951" y="123"/>
                  </a:lnTo>
                  <a:lnTo>
                    <a:pt x="965" y="187"/>
                  </a:lnTo>
                  <a:lnTo>
                    <a:pt x="958" y="223"/>
                  </a:lnTo>
                  <a:lnTo>
                    <a:pt x="951" y="266"/>
                  </a:lnTo>
                  <a:lnTo>
                    <a:pt x="922" y="309"/>
                  </a:lnTo>
                  <a:lnTo>
                    <a:pt x="873" y="353"/>
                  </a:lnTo>
                  <a:lnTo>
                    <a:pt x="802" y="389"/>
                  </a:lnTo>
                  <a:lnTo>
                    <a:pt x="710" y="424"/>
                  </a:lnTo>
                  <a:lnTo>
                    <a:pt x="717" y="424"/>
                  </a:lnTo>
                  <a:lnTo>
                    <a:pt x="781" y="460"/>
                  </a:lnTo>
                  <a:lnTo>
                    <a:pt x="816" y="504"/>
                  </a:lnTo>
                  <a:lnTo>
                    <a:pt x="823" y="554"/>
                  </a:lnTo>
                  <a:lnTo>
                    <a:pt x="823" y="568"/>
                  </a:lnTo>
                  <a:lnTo>
                    <a:pt x="816" y="590"/>
                  </a:lnTo>
                  <a:lnTo>
                    <a:pt x="816" y="604"/>
                  </a:lnTo>
                  <a:lnTo>
                    <a:pt x="809" y="662"/>
                  </a:lnTo>
                  <a:lnTo>
                    <a:pt x="802" y="705"/>
                  </a:lnTo>
                  <a:lnTo>
                    <a:pt x="802" y="770"/>
                  </a:lnTo>
                  <a:lnTo>
                    <a:pt x="816" y="798"/>
                  </a:lnTo>
                  <a:lnTo>
                    <a:pt x="844" y="813"/>
                  </a:lnTo>
                  <a:lnTo>
                    <a:pt x="859" y="813"/>
                  </a:lnTo>
                  <a:lnTo>
                    <a:pt x="887" y="805"/>
                  </a:lnTo>
                  <a:lnTo>
                    <a:pt x="915" y="791"/>
                  </a:lnTo>
                  <a:lnTo>
                    <a:pt x="937" y="777"/>
                  </a:lnTo>
                  <a:lnTo>
                    <a:pt x="965" y="719"/>
                  </a:lnTo>
                  <a:lnTo>
                    <a:pt x="972" y="712"/>
                  </a:lnTo>
                  <a:lnTo>
                    <a:pt x="972" y="705"/>
                  </a:lnTo>
                  <a:lnTo>
                    <a:pt x="979" y="698"/>
                  </a:lnTo>
                  <a:lnTo>
                    <a:pt x="1008" y="698"/>
                  </a:lnTo>
                  <a:lnTo>
                    <a:pt x="1022" y="712"/>
                  </a:lnTo>
                  <a:lnTo>
                    <a:pt x="1022" y="719"/>
                  </a:lnTo>
                  <a:lnTo>
                    <a:pt x="1015" y="741"/>
                  </a:lnTo>
                  <a:lnTo>
                    <a:pt x="1000" y="777"/>
                  </a:lnTo>
                  <a:lnTo>
                    <a:pt x="965" y="820"/>
                  </a:lnTo>
                  <a:lnTo>
                    <a:pt x="915" y="849"/>
                  </a:lnTo>
                  <a:lnTo>
                    <a:pt x="852" y="863"/>
                  </a:lnTo>
                  <a:lnTo>
                    <a:pt x="816" y="863"/>
                  </a:lnTo>
                  <a:lnTo>
                    <a:pt x="766" y="856"/>
                  </a:lnTo>
                  <a:lnTo>
                    <a:pt x="717" y="841"/>
                  </a:lnTo>
                  <a:lnTo>
                    <a:pt x="667" y="820"/>
                  </a:lnTo>
                  <a:lnTo>
                    <a:pt x="639" y="784"/>
                  </a:lnTo>
                  <a:lnTo>
                    <a:pt x="625" y="726"/>
                  </a:lnTo>
                  <a:lnTo>
                    <a:pt x="625" y="690"/>
                  </a:lnTo>
                  <a:lnTo>
                    <a:pt x="632" y="669"/>
                  </a:lnTo>
                  <a:lnTo>
                    <a:pt x="639" y="640"/>
                  </a:lnTo>
                  <a:lnTo>
                    <a:pt x="646" y="619"/>
                  </a:lnTo>
                  <a:lnTo>
                    <a:pt x="646" y="597"/>
                  </a:lnTo>
                  <a:lnTo>
                    <a:pt x="653" y="575"/>
                  </a:lnTo>
                  <a:lnTo>
                    <a:pt x="660" y="561"/>
                  </a:lnTo>
                  <a:lnTo>
                    <a:pt x="660" y="547"/>
                  </a:lnTo>
                  <a:lnTo>
                    <a:pt x="653" y="504"/>
                  </a:lnTo>
                  <a:lnTo>
                    <a:pt x="625" y="468"/>
                  </a:lnTo>
                  <a:lnTo>
                    <a:pt x="596" y="453"/>
                  </a:lnTo>
                  <a:lnTo>
                    <a:pt x="568" y="446"/>
                  </a:lnTo>
                  <a:lnTo>
                    <a:pt x="390" y="446"/>
                  </a:lnTo>
                  <a:lnTo>
                    <a:pt x="305" y="784"/>
                  </a:lnTo>
                  <a:lnTo>
                    <a:pt x="412" y="784"/>
                  </a:lnTo>
                  <a:lnTo>
                    <a:pt x="426" y="791"/>
                  </a:lnTo>
                  <a:lnTo>
                    <a:pt x="426" y="827"/>
                  </a:lnTo>
                  <a:lnTo>
                    <a:pt x="412" y="841"/>
                  </a:lnTo>
                  <a:lnTo>
                    <a:pt x="334" y="841"/>
                  </a:lnTo>
                  <a:lnTo>
                    <a:pt x="263" y="834"/>
                  </a:lnTo>
                  <a:lnTo>
                    <a:pt x="15" y="834"/>
                  </a:lnTo>
                  <a:lnTo>
                    <a:pt x="0" y="820"/>
                  </a:lnTo>
                  <a:lnTo>
                    <a:pt x="0" y="798"/>
                  </a:lnTo>
                  <a:lnTo>
                    <a:pt x="7" y="784"/>
                  </a:lnTo>
                  <a:lnTo>
                    <a:pt x="15" y="777"/>
                  </a:lnTo>
                  <a:lnTo>
                    <a:pt x="135" y="777"/>
                  </a:lnTo>
                  <a:lnTo>
                    <a:pt x="135" y="770"/>
                  </a:lnTo>
                  <a:lnTo>
                    <a:pt x="142" y="755"/>
                  </a:lnTo>
                  <a:lnTo>
                    <a:pt x="312" y="58"/>
                  </a:lnTo>
                  <a:lnTo>
                    <a:pt x="206" y="58"/>
                  </a:lnTo>
                  <a:lnTo>
                    <a:pt x="192" y="51"/>
                  </a:lnTo>
                  <a:lnTo>
                    <a:pt x="192" y="22"/>
                  </a:lnTo>
                  <a:lnTo>
                    <a:pt x="199" y="8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14" name="Freeform 1630"/>
            <p:cNvSpPr>
              <a:spLocks/>
            </p:cNvSpPr>
            <p:nvPr/>
          </p:nvSpPr>
          <p:spPr bwMode="auto">
            <a:xfrm>
              <a:off x="4885" y="5101"/>
              <a:ext cx="127" cy="129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92" y="7"/>
                </a:cxn>
                <a:cxn ang="0">
                  <a:pos x="120" y="36"/>
                </a:cxn>
                <a:cxn ang="0">
                  <a:pos x="127" y="64"/>
                </a:cxn>
                <a:cxn ang="0">
                  <a:pos x="120" y="93"/>
                </a:cxn>
                <a:cxn ang="0">
                  <a:pos x="92" y="122"/>
                </a:cxn>
                <a:cxn ang="0">
                  <a:pos x="63" y="129"/>
                </a:cxn>
                <a:cxn ang="0">
                  <a:pos x="35" y="122"/>
                </a:cxn>
                <a:cxn ang="0">
                  <a:pos x="7" y="93"/>
                </a:cxn>
                <a:cxn ang="0">
                  <a:pos x="0" y="64"/>
                </a:cxn>
                <a:cxn ang="0">
                  <a:pos x="7" y="36"/>
                </a:cxn>
                <a:cxn ang="0">
                  <a:pos x="35" y="7"/>
                </a:cxn>
                <a:cxn ang="0">
                  <a:pos x="63" y="0"/>
                </a:cxn>
              </a:cxnLst>
              <a:rect l="0" t="0" r="r" b="b"/>
              <a:pathLst>
                <a:path w="127" h="129">
                  <a:moveTo>
                    <a:pt x="63" y="0"/>
                  </a:moveTo>
                  <a:lnTo>
                    <a:pt x="92" y="7"/>
                  </a:lnTo>
                  <a:lnTo>
                    <a:pt x="120" y="36"/>
                  </a:lnTo>
                  <a:lnTo>
                    <a:pt x="127" y="64"/>
                  </a:lnTo>
                  <a:lnTo>
                    <a:pt x="120" y="93"/>
                  </a:lnTo>
                  <a:lnTo>
                    <a:pt x="92" y="122"/>
                  </a:lnTo>
                  <a:lnTo>
                    <a:pt x="63" y="129"/>
                  </a:lnTo>
                  <a:lnTo>
                    <a:pt x="35" y="122"/>
                  </a:lnTo>
                  <a:lnTo>
                    <a:pt x="7" y="93"/>
                  </a:lnTo>
                  <a:lnTo>
                    <a:pt x="0" y="64"/>
                  </a:lnTo>
                  <a:lnTo>
                    <a:pt x="7" y="36"/>
                  </a:lnTo>
                  <a:lnTo>
                    <a:pt x="35" y="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15" name="Freeform 1631"/>
            <p:cNvSpPr>
              <a:spLocks/>
            </p:cNvSpPr>
            <p:nvPr/>
          </p:nvSpPr>
          <p:spPr bwMode="auto">
            <a:xfrm>
              <a:off x="5438" y="4633"/>
              <a:ext cx="1163" cy="849"/>
            </a:xfrm>
            <a:custGeom>
              <a:avLst/>
              <a:gdLst/>
              <a:ahLst/>
              <a:cxnLst>
                <a:cxn ang="0">
                  <a:pos x="894" y="0"/>
                </a:cxn>
                <a:cxn ang="0">
                  <a:pos x="1078" y="8"/>
                </a:cxn>
                <a:cxn ang="0">
                  <a:pos x="1156" y="0"/>
                </a:cxn>
                <a:cxn ang="0">
                  <a:pos x="1163" y="36"/>
                </a:cxn>
                <a:cxn ang="0">
                  <a:pos x="1142" y="58"/>
                </a:cxn>
                <a:cxn ang="0">
                  <a:pos x="1071" y="65"/>
                </a:cxn>
                <a:cxn ang="0">
                  <a:pos x="1007" y="87"/>
                </a:cxn>
                <a:cxn ang="0">
                  <a:pos x="915" y="144"/>
                </a:cxn>
                <a:cxn ang="0">
                  <a:pos x="709" y="288"/>
                </a:cxn>
                <a:cxn ang="0">
                  <a:pos x="886" y="762"/>
                </a:cxn>
                <a:cxn ang="0">
                  <a:pos x="908" y="777"/>
                </a:cxn>
                <a:cxn ang="0">
                  <a:pos x="979" y="784"/>
                </a:cxn>
                <a:cxn ang="0">
                  <a:pos x="993" y="820"/>
                </a:cxn>
                <a:cxn ang="0">
                  <a:pos x="979" y="834"/>
                </a:cxn>
                <a:cxn ang="0">
                  <a:pos x="759" y="841"/>
                </a:cxn>
                <a:cxn ang="0">
                  <a:pos x="617" y="849"/>
                </a:cxn>
                <a:cxn ang="0">
                  <a:pos x="603" y="805"/>
                </a:cxn>
                <a:cxn ang="0">
                  <a:pos x="624" y="791"/>
                </a:cxn>
                <a:cxn ang="0">
                  <a:pos x="702" y="784"/>
                </a:cxn>
                <a:cxn ang="0">
                  <a:pos x="376" y="532"/>
                </a:cxn>
                <a:cxn ang="0">
                  <a:pos x="418" y="784"/>
                </a:cxn>
                <a:cxn ang="0">
                  <a:pos x="432" y="827"/>
                </a:cxn>
                <a:cxn ang="0">
                  <a:pos x="411" y="841"/>
                </a:cxn>
                <a:cxn ang="0">
                  <a:pos x="0" y="827"/>
                </a:cxn>
                <a:cxn ang="0">
                  <a:pos x="7" y="791"/>
                </a:cxn>
                <a:cxn ang="0">
                  <a:pos x="135" y="784"/>
                </a:cxn>
                <a:cxn ang="0">
                  <a:pos x="142" y="762"/>
                </a:cxn>
                <a:cxn ang="0">
                  <a:pos x="205" y="65"/>
                </a:cxn>
                <a:cxn ang="0">
                  <a:pos x="191" y="29"/>
                </a:cxn>
                <a:cxn ang="0">
                  <a:pos x="205" y="8"/>
                </a:cxn>
                <a:cxn ang="0">
                  <a:pos x="617" y="15"/>
                </a:cxn>
                <a:cxn ang="0">
                  <a:pos x="624" y="43"/>
                </a:cxn>
                <a:cxn ang="0">
                  <a:pos x="503" y="58"/>
                </a:cxn>
                <a:cxn ang="0">
                  <a:pos x="390" y="453"/>
                </a:cxn>
                <a:cxn ang="0">
                  <a:pos x="929" y="58"/>
                </a:cxn>
                <a:cxn ang="0">
                  <a:pos x="858" y="43"/>
                </a:cxn>
                <a:cxn ang="0">
                  <a:pos x="865" y="8"/>
                </a:cxn>
                <a:cxn ang="0">
                  <a:pos x="879" y="0"/>
                </a:cxn>
              </a:cxnLst>
              <a:rect l="0" t="0" r="r" b="b"/>
              <a:pathLst>
                <a:path w="1163" h="849">
                  <a:moveTo>
                    <a:pt x="879" y="0"/>
                  </a:moveTo>
                  <a:lnTo>
                    <a:pt x="894" y="0"/>
                  </a:lnTo>
                  <a:lnTo>
                    <a:pt x="1042" y="8"/>
                  </a:lnTo>
                  <a:lnTo>
                    <a:pt x="1078" y="8"/>
                  </a:lnTo>
                  <a:lnTo>
                    <a:pt x="1113" y="0"/>
                  </a:lnTo>
                  <a:lnTo>
                    <a:pt x="1156" y="0"/>
                  </a:lnTo>
                  <a:lnTo>
                    <a:pt x="1163" y="8"/>
                  </a:lnTo>
                  <a:lnTo>
                    <a:pt x="1163" y="36"/>
                  </a:lnTo>
                  <a:lnTo>
                    <a:pt x="1156" y="51"/>
                  </a:lnTo>
                  <a:lnTo>
                    <a:pt x="1142" y="58"/>
                  </a:lnTo>
                  <a:lnTo>
                    <a:pt x="1121" y="58"/>
                  </a:lnTo>
                  <a:lnTo>
                    <a:pt x="1071" y="65"/>
                  </a:lnTo>
                  <a:lnTo>
                    <a:pt x="1035" y="72"/>
                  </a:lnTo>
                  <a:lnTo>
                    <a:pt x="1007" y="87"/>
                  </a:lnTo>
                  <a:lnTo>
                    <a:pt x="972" y="108"/>
                  </a:lnTo>
                  <a:lnTo>
                    <a:pt x="915" y="144"/>
                  </a:lnTo>
                  <a:lnTo>
                    <a:pt x="773" y="245"/>
                  </a:lnTo>
                  <a:lnTo>
                    <a:pt x="709" y="288"/>
                  </a:lnTo>
                  <a:lnTo>
                    <a:pt x="659" y="324"/>
                  </a:lnTo>
                  <a:lnTo>
                    <a:pt x="886" y="762"/>
                  </a:lnTo>
                  <a:lnTo>
                    <a:pt x="901" y="777"/>
                  </a:lnTo>
                  <a:lnTo>
                    <a:pt x="908" y="777"/>
                  </a:lnTo>
                  <a:lnTo>
                    <a:pt x="915" y="784"/>
                  </a:lnTo>
                  <a:lnTo>
                    <a:pt x="979" y="784"/>
                  </a:lnTo>
                  <a:lnTo>
                    <a:pt x="993" y="798"/>
                  </a:lnTo>
                  <a:lnTo>
                    <a:pt x="993" y="820"/>
                  </a:lnTo>
                  <a:lnTo>
                    <a:pt x="986" y="834"/>
                  </a:lnTo>
                  <a:lnTo>
                    <a:pt x="979" y="834"/>
                  </a:lnTo>
                  <a:lnTo>
                    <a:pt x="972" y="841"/>
                  </a:lnTo>
                  <a:lnTo>
                    <a:pt x="759" y="841"/>
                  </a:lnTo>
                  <a:lnTo>
                    <a:pt x="688" y="849"/>
                  </a:lnTo>
                  <a:lnTo>
                    <a:pt x="617" y="849"/>
                  </a:lnTo>
                  <a:lnTo>
                    <a:pt x="603" y="834"/>
                  </a:lnTo>
                  <a:lnTo>
                    <a:pt x="603" y="805"/>
                  </a:lnTo>
                  <a:lnTo>
                    <a:pt x="610" y="798"/>
                  </a:lnTo>
                  <a:lnTo>
                    <a:pt x="624" y="791"/>
                  </a:lnTo>
                  <a:lnTo>
                    <a:pt x="681" y="791"/>
                  </a:lnTo>
                  <a:lnTo>
                    <a:pt x="702" y="784"/>
                  </a:lnTo>
                  <a:lnTo>
                    <a:pt x="525" y="432"/>
                  </a:lnTo>
                  <a:lnTo>
                    <a:pt x="376" y="532"/>
                  </a:lnTo>
                  <a:lnTo>
                    <a:pt x="312" y="784"/>
                  </a:lnTo>
                  <a:lnTo>
                    <a:pt x="418" y="784"/>
                  </a:lnTo>
                  <a:lnTo>
                    <a:pt x="432" y="791"/>
                  </a:lnTo>
                  <a:lnTo>
                    <a:pt x="432" y="827"/>
                  </a:lnTo>
                  <a:lnTo>
                    <a:pt x="425" y="834"/>
                  </a:lnTo>
                  <a:lnTo>
                    <a:pt x="411" y="841"/>
                  </a:lnTo>
                  <a:lnTo>
                    <a:pt x="14" y="841"/>
                  </a:lnTo>
                  <a:lnTo>
                    <a:pt x="0" y="827"/>
                  </a:lnTo>
                  <a:lnTo>
                    <a:pt x="0" y="805"/>
                  </a:lnTo>
                  <a:lnTo>
                    <a:pt x="7" y="791"/>
                  </a:lnTo>
                  <a:lnTo>
                    <a:pt x="14" y="784"/>
                  </a:lnTo>
                  <a:lnTo>
                    <a:pt x="135" y="784"/>
                  </a:lnTo>
                  <a:lnTo>
                    <a:pt x="135" y="777"/>
                  </a:lnTo>
                  <a:lnTo>
                    <a:pt x="142" y="762"/>
                  </a:lnTo>
                  <a:lnTo>
                    <a:pt x="312" y="65"/>
                  </a:lnTo>
                  <a:lnTo>
                    <a:pt x="205" y="65"/>
                  </a:lnTo>
                  <a:lnTo>
                    <a:pt x="191" y="58"/>
                  </a:lnTo>
                  <a:lnTo>
                    <a:pt x="191" y="29"/>
                  </a:lnTo>
                  <a:lnTo>
                    <a:pt x="198" y="15"/>
                  </a:lnTo>
                  <a:lnTo>
                    <a:pt x="205" y="8"/>
                  </a:lnTo>
                  <a:lnTo>
                    <a:pt x="603" y="8"/>
                  </a:lnTo>
                  <a:lnTo>
                    <a:pt x="617" y="15"/>
                  </a:lnTo>
                  <a:lnTo>
                    <a:pt x="624" y="22"/>
                  </a:lnTo>
                  <a:lnTo>
                    <a:pt x="624" y="43"/>
                  </a:lnTo>
                  <a:lnTo>
                    <a:pt x="610" y="58"/>
                  </a:lnTo>
                  <a:lnTo>
                    <a:pt x="503" y="58"/>
                  </a:lnTo>
                  <a:lnTo>
                    <a:pt x="482" y="65"/>
                  </a:lnTo>
                  <a:lnTo>
                    <a:pt x="390" y="453"/>
                  </a:lnTo>
                  <a:lnTo>
                    <a:pt x="943" y="65"/>
                  </a:lnTo>
                  <a:lnTo>
                    <a:pt x="929" y="58"/>
                  </a:lnTo>
                  <a:lnTo>
                    <a:pt x="872" y="58"/>
                  </a:lnTo>
                  <a:lnTo>
                    <a:pt x="858" y="43"/>
                  </a:lnTo>
                  <a:lnTo>
                    <a:pt x="858" y="22"/>
                  </a:lnTo>
                  <a:lnTo>
                    <a:pt x="865" y="8"/>
                  </a:lnTo>
                  <a:lnTo>
                    <a:pt x="872" y="8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16" name="Freeform 1632"/>
            <p:cNvSpPr>
              <a:spLocks noEditPoints="1"/>
            </p:cNvSpPr>
            <p:nvPr/>
          </p:nvSpPr>
          <p:spPr bwMode="auto">
            <a:xfrm>
              <a:off x="7027" y="5029"/>
              <a:ext cx="808" cy="280"/>
            </a:xfrm>
            <a:custGeom>
              <a:avLst/>
              <a:gdLst/>
              <a:ahLst/>
              <a:cxnLst>
                <a:cxn ang="0">
                  <a:pos x="21" y="237"/>
                </a:cxn>
                <a:cxn ang="0">
                  <a:pos x="787" y="237"/>
                </a:cxn>
                <a:cxn ang="0">
                  <a:pos x="801" y="244"/>
                </a:cxn>
                <a:cxn ang="0">
                  <a:pos x="808" y="251"/>
                </a:cxn>
                <a:cxn ang="0">
                  <a:pos x="808" y="266"/>
                </a:cxn>
                <a:cxn ang="0">
                  <a:pos x="794" y="273"/>
                </a:cxn>
                <a:cxn ang="0">
                  <a:pos x="787" y="280"/>
                </a:cxn>
                <a:cxn ang="0">
                  <a:pos x="21" y="280"/>
                </a:cxn>
                <a:cxn ang="0">
                  <a:pos x="7" y="273"/>
                </a:cxn>
                <a:cxn ang="0">
                  <a:pos x="0" y="266"/>
                </a:cxn>
                <a:cxn ang="0">
                  <a:pos x="0" y="251"/>
                </a:cxn>
                <a:cxn ang="0">
                  <a:pos x="7" y="244"/>
                </a:cxn>
                <a:cxn ang="0">
                  <a:pos x="21" y="237"/>
                </a:cxn>
                <a:cxn ang="0">
                  <a:pos x="21" y="0"/>
                </a:cxn>
                <a:cxn ang="0">
                  <a:pos x="787" y="0"/>
                </a:cxn>
                <a:cxn ang="0">
                  <a:pos x="801" y="7"/>
                </a:cxn>
                <a:cxn ang="0">
                  <a:pos x="808" y="14"/>
                </a:cxn>
                <a:cxn ang="0">
                  <a:pos x="808" y="28"/>
                </a:cxn>
                <a:cxn ang="0">
                  <a:pos x="801" y="36"/>
                </a:cxn>
                <a:cxn ang="0">
                  <a:pos x="787" y="43"/>
                </a:cxn>
                <a:cxn ang="0">
                  <a:pos x="21" y="43"/>
                </a:cxn>
                <a:cxn ang="0">
                  <a:pos x="7" y="36"/>
                </a:cxn>
                <a:cxn ang="0">
                  <a:pos x="0" y="28"/>
                </a:cxn>
                <a:cxn ang="0">
                  <a:pos x="0" y="14"/>
                </a:cxn>
                <a:cxn ang="0">
                  <a:pos x="14" y="7"/>
                </a:cxn>
                <a:cxn ang="0">
                  <a:pos x="21" y="0"/>
                </a:cxn>
              </a:cxnLst>
              <a:rect l="0" t="0" r="r" b="b"/>
              <a:pathLst>
                <a:path w="808" h="280">
                  <a:moveTo>
                    <a:pt x="21" y="237"/>
                  </a:moveTo>
                  <a:lnTo>
                    <a:pt x="787" y="237"/>
                  </a:lnTo>
                  <a:lnTo>
                    <a:pt x="801" y="244"/>
                  </a:lnTo>
                  <a:lnTo>
                    <a:pt x="808" y="251"/>
                  </a:lnTo>
                  <a:lnTo>
                    <a:pt x="808" y="266"/>
                  </a:lnTo>
                  <a:lnTo>
                    <a:pt x="794" y="273"/>
                  </a:lnTo>
                  <a:lnTo>
                    <a:pt x="787" y="280"/>
                  </a:lnTo>
                  <a:lnTo>
                    <a:pt x="21" y="280"/>
                  </a:lnTo>
                  <a:lnTo>
                    <a:pt x="7" y="273"/>
                  </a:lnTo>
                  <a:lnTo>
                    <a:pt x="0" y="266"/>
                  </a:lnTo>
                  <a:lnTo>
                    <a:pt x="0" y="251"/>
                  </a:lnTo>
                  <a:lnTo>
                    <a:pt x="7" y="244"/>
                  </a:lnTo>
                  <a:lnTo>
                    <a:pt x="21" y="237"/>
                  </a:lnTo>
                  <a:close/>
                  <a:moveTo>
                    <a:pt x="21" y="0"/>
                  </a:moveTo>
                  <a:lnTo>
                    <a:pt x="787" y="0"/>
                  </a:lnTo>
                  <a:lnTo>
                    <a:pt x="801" y="7"/>
                  </a:lnTo>
                  <a:lnTo>
                    <a:pt x="808" y="14"/>
                  </a:lnTo>
                  <a:lnTo>
                    <a:pt x="808" y="28"/>
                  </a:lnTo>
                  <a:lnTo>
                    <a:pt x="801" y="36"/>
                  </a:lnTo>
                  <a:lnTo>
                    <a:pt x="787" y="43"/>
                  </a:lnTo>
                  <a:lnTo>
                    <a:pt x="21" y="43"/>
                  </a:lnTo>
                  <a:lnTo>
                    <a:pt x="7" y="36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14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17" name="Freeform 1633"/>
            <p:cNvSpPr>
              <a:spLocks/>
            </p:cNvSpPr>
            <p:nvPr/>
          </p:nvSpPr>
          <p:spPr bwMode="auto">
            <a:xfrm>
              <a:off x="8538" y="3692"/>
              <a:ext cx="602" cy="2940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588" y="0"/>
                </a:cxn>
                <a:cxn ang="0">
                  <a:pos x="595" y="7"/>
                </a:cxn>
                <a:cxn ang="0">
                  <a:pos x="595" y="21"/>
                </a:cxn>
                <a:cxn ang="0">
                  <a:pos x="546" y="71"/>
                </a:cxn>
                <a:cxn ang="0">
                  <a:pos x="482" y="143"/>
                </a:cxn>
                <a:cxn ang="0">
                  <a:pos x="418" y="237"/>
                </a:cxn>
                <a:cxn ang="0">
                  <a:pos x="347" y="352"/>
                </a:cxn>
                <a:cxn ang="0">
                  <a:pos x="248" y="575"/>
                </a:cxn>
                <a:cxn ang="0">
                  <a:pos x="177" y="812"/>
                </a:cxn>
                <a:cxn ang="0">
                  <a:pos x="134" y="1042"/>
                </a:cxn>
                <a:cxn ang="0">
                  <a:pos x="113" y="1265"/>
                </a:cxn>
                <a:cxn ang="0">
                  <a:pos x="106" y="1473"/>
                </a:cxn>
                <a:cxn ang="0">
                  <a:pos x="120" y="1746"/>
                </a:cxn>
                <a:cxn ang="0">
                  <a:pos x="148" y="2005"/>
                </a:cxn>
                <a:cxn ang="0">
                  <a:pos x="205" y="2242"/>
                </a:cxn>
                <a:cxn ang="0">
                  <a:pos x="283" y="2458"/>
                </a:cxn>
                <a:cxn ang="0">
                  <a:pos x="390" y="2659"/>
                </a:cxn>
                <a:cxn ang="0">
                  <a:pos x="446" y="2746"/>
                </a:cxn>
                <a:cxn ang="0">
                  <a:pos x="503" y="2825"/>
                </a:cxn>
                <a:cxn ang="0">
                  <a:pos x="602" y="2925"/>
                </a:cxn>
                <a:cxn ang="0">
                  <a:pos x="602" y="2933"/>
                </a:cxn>
                <a:cxn ang="0">
                  <a:pos x="595" y="2940"/>
                </a:cxn>
                <a:cxn ang="0">
                  <a:pos x="553" y="2940"/>
                </a:cxn>
                <a:cxn ang="0">
                  <a:pos x="539" y="2925"/>
                </a:cxn>
                <a:cxn ang="0">
                  <a:pos x="489" y="2882"/>
                </a:cxn>
                <a:cxn ang="0">
                  <a:pos x="446" y="2839"/>
                </a:cxn>
                <a:cxn ang="0">
                  <a:pos x="418" y="2803"/>
                </a:cxn>
                <a:cxn ang="0">
                  <a:pos x="276" y="2609"/>
                </a:cxn>
                <a:cxn ang="0">
                  <a:pos x="170" y="2401"/>
                </a:cxn>
                <a:cxn ang="0">
                  <a:pos x="92" y="2185"/>
                </a:cxn>
                <a:cxn ang="0">
                  <a:pos x="42" y="1948"/>
                </a:cxn>
                <a:cxn ang="0">
                  <a:pos x="7" y="1711"/>
                </a:cxn>
                <a:cxn ang="0">
                  <a:pos x="0" y="1473"/>
                </a:cxn>
                <a:cxn ang="0">
                  <a:pos x="7" y="1250"/>
                </a:cxn>
                <a:cxn ang="0">
                  <a:pos x="35" y="1028"/>
                </a:cxn>
                <a:cxn ang="0">
                  <a:pos x="85" y="805"/>
                </a:cxn>
                <a:cxn ang="0">
                  <a:pos x="156" y="589"/>
                </a:cxn>
                <a:cxn ang="0">
                  <a:pos x="248" y="381"/>
                </a:cxn>
                <a:cxn ang="0">
                  <a:pos x="375" y="194"/>
                </a:cxn>
                <a:cxn ang="0">
                  <a:pos x="532" y="21"/>
                </a:cxn>
                <a:cxn ang="0">
                  <a:pos x="539" y="7"/>
                </a:cxn>
                <a:cxn ang="0">
                  <a:pos x="546" y="0"/>
                </a:cxn>
              </a:cxnLst>
              <a:rect l="0" t="0" r="r" b="b"/>
              <a:pathLst>
                <a:path w="602" h="2940">
                  <a:moveTo>
                    <a:pt x="546" y="0"/>
                  </a:moveTo>
                  <a:lnTo>
                    <a:pt x="588" y="0"/>
                  </a:lnTo>
                  <a:lnTo>
                    <a:pt x="595" y="7"/>
                  </a:lnTo>
                  <a:lnTo>
                    <a:pt x="595" y="21"/>
                  </a:lnTo>
                  <a:lnTo>
                    <a:pt x="546" y="71"/>
                  </a:lnTo>
                  <a:lnTo>
                    <a:pt x="482" y="143"/>
                  </a:lnTo>
                  <a:lnTo>
                    <a:pt x="418" y="237"/>
                  </a:lnTo>
                  <a:lnTo>
                    <a:pt x="347" y="352"/>
                  </a:lnTo>
                  <a:lnTo>
                    <a:pt x="248" y="575"/>
                  </a:lnTo>
                  <a:lnTo>
                    <a:pt x="177" y="812"/>
                  </a:lnTo>
                  <a:lnTo>
                    <a:pt x="134" y="1042"/>
                  </a:lnTo>
                  <a:lnTo>
                    <a:pt x="113" y="1265"/>
                  </a:lnTo>
                  <a:lnTo>
                    <a:pt x="106" y="1473"/>
                  </a:lnTo>
                  <a:lnTo>
                    <a:pt x="120" y="1746"/>
                  </a:lnTo>
                  <a:lnTo>
                    <a:pt x="148" y="2005"/>
                  </a:lnTo>
                  <a:lnTo>
                    <a:pt x="205" y="2242"/>
                  </a:lnTo>
                  <a:lnTo>
                    <a:pt x="283" y="2458"/>
                  </a:lnTo>
                  <a:lnTo>
                    <a:pt x="390" y="2659"/>
                  </a:lnTo>
                  <a:lnTo>
                    <a:pt x="446" y="2746"/>
                  </a:lnTo>
                  <a:lnTo>
                    <a:pt x="503" y="2825"/>
                  </a:lnTo>
                  <a:lnTo>
                    <a:pt x="602" y="2925"/>
                  </a:lnTo>
                  <a:lnTo>
                    <a:pt x="602" y="2933"/>
                  </a:lnTo>
                  <a:lnTo>
                    <a:pt x="595" y="2940"/>
                  </a:lnTo>
                  <a:lnTo>
                    <a:pt x="553" y="2940"/>
                  </a:lnTo>
                  <a:lnTo>
                    <a:pt x="539" y="2925"/>
                  </a:lnTo>
                  <a:lnTo>
                    <a:pt x="489" y="2882"/>
                  </a:lnTo>
                  <a:lnTo>
                    <a:pt x="446" y="2839"/>
                  </a:lnTo>
                  <a:lnTo>
                    <a:pt x="418" y="2803"/>
                  </a:lnTo>
                  <a:lnTo>
                    <a:pt x="276" y="2609"/>
                  </a:lnTo>
                  <a:lnTo>
                    <a:pt x="170" y="2401"/>
                  </a:lnTo>
                  <a:lnTo>
                    <a:pt x="92" y="2185"/>
                  </a:lnTo>
                  <a:lnTo>
                    <a:pt x="42" y="1948"/>
                  </a:lnTo>
                  <a:lnTo>
                    <a:pt x="7" y="1711"/>
                  </a:lnTo>
                  <a:lnTo>
                    <a:pt x="0" y="1473"/>
                  </a:lnTo>
                  <a:lnTo>
                    <a:pt x="7" y="1250"/>
                  </a:lnTo>
                  <a:lnTo>
                    <a:pt x="35" y="1028"/>
                  </a:lnTo>
                  <a:lnTo>
                    <a:pt x="85" y="805"/>
                  </a:lnTo>
                  <a:lnTo>
                    <a:pt x="156" y="589"/>
                  </a:lnTo>
                  <a:lnTo>
                    <a:pt x="248" y="381"/>
                  </a:lnTo>
                  <a:lnTo>
                    <a:pt x="375" y="194"/>
                  </a:lnTo>
                  <a:lnTo>
                    <a:pt x="532" y="21"/>
                  </a:lnTo>
                  <a:lnTo>
                    <a:pt x="539" y="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18" name="Freeform 1634"/>
            <p:cNvSpPr>
              <a:spLocks/>
            </p:cNvSpPr>
            <p:nvPr/>
          </p:nvSpPr>
          <p:spPr bwMode="auto">
            <a:xfrm>
              <a:off x="9183" y="3914"/>
              <a:ext cx="497" cy="834"/>
            </a:xfrm>
            <a:custGeom>
              <a:avLst/>
              <a:gdLst/>
              <a:ahLst/>
              <a:cxnLst>
                <a:cxn ang="0">
                  <a:pos x="348" y="15"/>
                </a:cxn>
                <a:cxn ang="0">
                  <a:pos x="461" y="101"/>
                </a:cxn>
                <a:cxn ang="0">
                  <a:pos x="468" y="245"/>
                </a:cxn>
                <a:cxn ang="0">
                  <a:pos x="383" y="353"/>
                </a:cxn>
                <a:cxn ang="0">
                  <a:pos x="298" y="374"/>
                </a:cxn>
                <a:cxn ang="0">
                  <a:pos x="319" y="381"/>
                </a:cxn>
                <a:cxn ang="0">
                  <a:pos x="440" y="461"/>
                </a:cxn>
                <a:cxn ang="0">
                  <a:pos x="497" y="597"/>
                </a:cxn>
                <a:cxn ang="0">
                  <a:pos x="447" y="734"/>
                </a:cxn>
                <a:cxn ang="0">
                  <a:pos x="326" y="820"/>
                </a:cxn>
                <a:cxn ang="0">
                  <a:pos x="149" y="820"/>
                </a:cxn>
                <a:cxn ang="0">
                  <a:pos x="21" y="719"/>
                </a:cxn>
                <a:cxn ang="0">
                  <a:pos x="0" y="619"/>
                </a:cxn>
                <a:cxn ang="0">
                  <a:pos x="21" y="590"/>
                </a:cxn>
                <a:cxn ang="0">
                  <a:pos x="43" y="576"/>
                </a:cxn>
                <a:cxn ang="0">
                  <a:pos x="92" y="568"/>
                </a:cxn>
                <a:cxn ang="0">
                  <a:pos x="128" y="597"/>
                </a:cxn>
                <a:cxn ang="0">
                  <a:pos x="128" y="683"/>
                </a:cxn>
                <a:cxn ang="0">
                  <a:pos x="85" y="705"/>
                </a:cxn>
                <a:cxn ang="0">
                  <a:pos x="106" y="748"/>
                </a:cxn>
                <a:cxn ang="0">
                  <a:pos x="206" y="791"/>
                </a:cxn>
                <a:cxn ang="0">
                  <a:pos x="284" y="791"/>
                </a:cxn>
                <a:cxn ang="0">
                  <a:pos x="348" y="741"/>
                </a:cxn>
                <a:cxn ang="0">
                  <a:pos x="383" y="597"/>
                </a:cxn>
                <a:cxn ang="0">
                  <a:pos x="348" y="453"/>
                </a:cxn>
                <a:cxn ang="0">
                  <a:pos x="241" y="396"/>
                </a:cxn>
                <a:cxn ang="0">
                  <a:pos x="163" y="389"/>
                </a:cxn>
                <a:cxn ang="0">
                  <a:pos x="170" y="367"/>
                </a:cxn>
                <a:cxn ang="0">
                  <a:pos x="213" y="360"/>
                </a:cxn>
                <a:cxn ang="0">
                  <a:pos x="298" y="346"/>
                </a:cxn>
                <a:cxn ang="0">
                  <a:pos x="340" y="295"/>
                </a:cxn>
                <a:cxn ang="0">
                  <a:pos x="376" y="187"/>
                </a:cxn>
                <a:cxn ang="0">
                  <a:pos x="362" y="94"/>
                </a:cxn>
                <a:cxn ang="0">
                  <a:pos x="298" y="29"/>
                </a:cxn>
                <a:cxn ang="0">
                  <a:pos x="206" y="29"/>
                </a:cxn>
                <a:cxn ang="0">
                  <a:pos x="99" y="101"/>
                </a:cxn>
                <a:cxn ang="0">
                  <a:pos x="149" y="108"/>
                </a:cxn>
                <a:cxn ang="0">
                  <a:pos x="177" y="144"/>
                </a:cxn>
                <a:cxn ang="0">
                  <a:pos x="170" y="195"/>
                </a:cxn>
                <a:cxn ang="0">
                  <a:pos x="113" y="230"/>
                </a:cxn>
                <a:cxn ang="0">
                  <a:pos x="78" y="223"/>
                </a:cxn>
                <a:cxn ang="0">
                  <a:pos x="50" y="187"/>
                </a:cxn>
                <a:cxn ang="0">
                  <a:pos x="64" y="101"/>
                </a:cxn>
                <a:cxn ang="0">
                  <a:pos x="177" y="15"/>
                </a:cxn>
              </a:cxnLst>
              <a:rect l="0" t="0" r="r" b="b"/>
              <a:pathLst>
                <a:path w="497" h="834">
                  <a:moveTo>
                    <a:pt x="262" y="0"/>
                  </a:moveTo>
                  <a:lnTo>
                    <a:pt x="348" y="15"/>
                  </a:lnTo>
                  <a:lnTo>
                    <a:pt x="411" y="51"/>
                  </a:lnTo>
                  <a:lnTo>
                    <a:pt x="461" y="101"/>
                  </a:lnTo>
                  <a:lnTo>
                    <a:pt x="482" y="173"/>
                  </a:lnTo>
                  <a:lnTo>
                    <a:pt x="468" y="245"/>
                  </a:lnTo>
                  <a:lnTo>
                    <a:pt x="433" y="302"/>
                  </a:lnTo>
                  <a:lnTo>
                    <a:pt x="383" y="353"/>
                  </a:lnTo>
                  <a:lnTo>
                    <a:pt x="319" y="381"/>
                  </a:lnTo>
                  <a:lnTo>
                    <a:pt x="298" y="374"/>
                  </a:lnTo>
                  <a:lnTo>
                    <a:pt x="312" y="389"/>
                  </a:lnTo>
                  <a:lnTo>
                    <a:pt x="319" y="381"/>
                  </a:lnTo>
                  <a:lnTo>
                    <a:pt x="383" y="410"/>
                  </a:lnTo>
                  <a:lnTo>
                    <a:pt x="440" y="461"/>
                  </a:lnTo>
                  <a:lnTo>
                    <a:pt x="482" y="525"/>
                  </a:lnTo>
                  <a:lnTo>
                    <a:pt x="497" y="597"/>
                  </a:lnTo>
                  <a:lnTo>
                    <a:pt x="482" y="669"/>
                  </a:lnTo>
                  <a:lnTo>
                    <a:pt x="447" y="734"/>
                  </a:lnTo>
                  <a:lnTo>
                    <a:pt x="397" y="784"/>
                  </a:lnTo>
                  <a:lnTo>
                    <a:pt x="326" y="820"/>
                  </a:lnTo>
                  <a:lnTo>
                    <a:pt x="241" y="834"/>
                  </a:lnTo>
                  <a:lnTo>
                    <a:pt x="149" y="820"/>
                  </a:lnTo>
                  <a:lnTo>
                    <a:pt x="71" y="777"/>
                  </a:lnTo>
                  <a:lnTo>
                    <a:pt x="21" y="719"/>
                  </a:lnTo>
                  <a:lnTo>
                    <a:pt x="0" y="640"/>
                  </a:lnTo>
                  <a:lnTo>
                    <a:pt x="0" y="619"/>
                  </a:lnTo>
                  <a:lnTo>
                    <a:pt x="7" y="604"/>
                  </a:lnTo>
                  <a:lnTo>
                    <a:pt x="21" y="590"/>
                  </a:lnTo>
                  <a:lnTo>
                    <a:pt x="28" y="576"/>
                  </a:lnTo>
                  <a:lnTo>
                    <a:pt x="43" y="576"/>
                  </a:lnTo>
                  <a:lnTo>
                    <a:pt x="57" y="568"/>
                  </a:lnTo>
                  <a:lnTo>
                    <a:pt x="92" y="568"/>
                  </a:lnTo>
                  <a:lnTo>
                    <a:pt x="113" y="583"/>
                  </a:lnTo>
                  <a:lnTo>
                    <a:pt x="128" y="597"/>
                  </a:lnTo>
                  <a:lnTo>
                    <a:pt x="142" y="640"/>
                  </a:lnTo>
                  <a:lnTo>
                    <a:pt x="128" y="683"/>
                  </a:lnTo>
                  <a:lnTo>
                    <a:pt x="106" y="691"/>
                  </a:lnTo>
                  <a:lnTo>
                    <a:pt x="85" y="705"/>
                  </a:lnTo>
                  <a:lnTo>
                    <a:pt x="64" y="705"/>
                  </a:lnTo>
                  <a:lnTo>
                    <a:pt x="106" y="748"/>
                  </a:lnTo>
                  <a:lnTo>
                    <a:pt x="156" y="777"/>
                  </a:lnTo>
                  <a:lnTo>
                    <a:pt x="206" y="791"/>
                  </a:lnTo>
                  <a:lnTo>
                    <a:pt x="248" y="798"/>
                  </a:lnTo>
                  <a:lnTo>
                    <a:pt x="284" y="791"/>
                  </a:lnTo>
                  <a:lnTo>
                    <a:pt x="319" y="777"/>
                  </a:lnTo>
                  <a:lnTo>
                    <a:pt x="348" y="741"/>
                  </a:lnTo>
                  <a:lnTo>
                    <a:pt x="376" y="683"/>
                  </a:lnTo>
                  <a:lnTo>
                    <a:pt x="383" y="597"/>
                  </a:lnTo>
                  <a:lnTo>
                    <a:pt x="376" y="518"/>
                  </a:lnTo>
                  <a:lnTo>
                    <a:pt x="348" y="453"/>
                  </a:lnTo>
                  <a:lnTo>
                    <a:pt x="305" y="410"/>
                  </a:lnTo>
                  <a:lnTo>
                    <a:pt x="241" y="396"/>
                  </a:lnTo>
                  <a:lnTo>
                    <a:pt x="170" y="396"/>
                  </a:lnTo>
                  <a:lnTo>
                    <a:pt x="163" y="389"/>
                  </a:lnTo>
                  <a:lnTo>
                    <a:pt x="163" y="374"/>
                  </a:lnTo>
                  <a:lnTo>
                    <a:pt x="170" y="367"/>
                  </a:lnTo>
                  <a:lnTo>
                    <a:pt x="199" y="367"/>
                  </a:lnTo>
                  <a:lnTo>
                    <a:pt x="213" y="360"/>
                  </a:lnTo>
                  <a:lnTo>
                    <a:pt x="255" y="360"/>
                  </a:lnTo>
                  <a:lnTo>
                    <a:pt x="298" y="346"/>
                  </a:lnTo>
                  <a:lnTo>
                    <a:pt x="319" y="324"/>
                  </a:lnTo>
                  <a:lnTo>
                    <a:pt x="340" y="295"/>
                  </a:lnTo>
                  <a:lnTo>
                    <a:pt x="369" y="238"/>
                  </a:lnTo>
                  <a:lnTo>
                    <a:pt x="376" y="187"/>
                  </a:lnTo>
                  <a:lnTo>
                    <a:pt x="376" y="159"/>
                  </a:lnTo>
                  <a:lnTo>
                    <a:pt x="362" y="94"/>
                  </a:lnTo>
                  <a:lnTo>
                    <a:pt x="340" y="51"/>
                  </a:lnTo>
                  <a:lnTo>
                    <a:pt x="298" y="29"/>
                  </a:lnTo>
                  <a:lnTo>
                    <a:pt x="262" y="22"/>
                  </a:lnTo>
                  <a:lnTo>
                    <a:pt x="206" y="29"/>
                  </a:lnTo>
                  <a:lnTo>
                    <a:pt x="149" y="58"/>
                  </a:lnTo>
                  <a:lnTo>
                    <a:pt x="99" y="101"/>
                  </a:lnTo>
                  <a:lnTo>
                    <a:pt x="135" y="101"/>
                  </a:lnTo>
                  <a:lnTo>
                    <a:pt x="149" y="108"/>
                  </a:lnTo>
                  <a:lnTo>
                    <a:pt x="170" y="130"/>
                  </a:lnTo>
                  <a:lnTo>
                    <a:pt x="177" y="144"/>
                  </a:lnTo>
                  <a:lnTo>
                    <a:pt x="177" y="166"/>
                  </a:lnTo>
                  <a:lnTo>
                    <a:pt x="170" y="195"/>
                  </a:lnTo>
                  <a:lnTo>
                    <a:pt x="142" y="223"/>
                  </a:lnTo>
                  <a:lnTo>
                    <a:pt x="113" y="230"/>
                  </a:lnTo>
                  <a:lnTo>
                    <a:pt x="92" y="230"/>
                  </a:lnTo>
                  <a:lnTo>
                    <a:pt x="78" y="223"/>
                  </a:lnTo>
                  <a:lnTo>
                    <a:pt x="64" y="209"/>
                  </a:lnTo>
                  <a:lnTo>
                    <a:pt x="50" y="187"/>
                  </a:lnTo>
                  <a:lnTo>
                    <a:pt x="50" y="166"/>
                  </a:lnTo>
                  <a:lnTo>
                    <a:pt x="64" y="101"/>
                  </a:lnTo>
                  <a:lnTo>
                    <a:pt x="113" y="51"/>
                  </a:lnTo>
                  <a:lnTo>
                    <a:pt x="177" y="15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19" name="Freeform 1635"/>
            <p:cNvSpPr>
              <a:spLocks/>
            </p:cNvSpPr>
            <p:nvPr/>
          </p:nvSpPr>
          <p:spPr bwMode="auto">
            <a:xfrm>
              <a:off x="11027" y="3907"/>
              <a:ext cx="483" cy="820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327" y="15"/>
                </a:cxn>
                <a:cxn ang="0">
                  <a:pos x="412" y="65"/>
                </a:cxn>
                <a:cxn ang="0">
                  <a:pos x="461" y="144"/>
                </a:cxn>
                <a:cxn ang="0">
                  <a:pos x="483" y="237"/>
                </a:cxn>
                <a:cxn ang="0">
                  <a:pos x="475" y="302"/>
                </a:cxn>
                <a:cxn ang="0">
                  <a:pos x="447" y="367"/>
                </a:cxn>
                <a:cxn ang="0">
                  <a:pos x="397" y="432"/>
                </a:cxn>
                <a:cxn ang="0">
                  <a:pos x="319" y="503"/>
                </a:cxn>
                <a:cxn ang="0">
                  <a:pos x="220" y="597"/>
                </a:cxn>
                <a:cxn ang="0">
                  <a:pos x="92" y="726"/>
                </a:cxn>
                <a:cxn ang="0">
                  <a:pos x="397" y="726"/>
                </a:cxn>
                <a:cxn ang="0">
                  <a:pos x="426" y="719"/>
                </a:cxn>
                <a:cxn ang="0">
                  <a:pos x="433" y="698"/>
                </a:cxn>
                <a:cxn ang="0">
                  <a:pos x="454" y="611"/>
                </a:cxn>
                <a:cxn ang="0">
                  <a:pos x="483" y="611"/>
                </a:cxn>
                <a:cxn ang="0">
                  <a:pos x="447" y="820"/>
                </a:cxn>
                <a:cxn ang="0">
                  <a:pos x="0" y="820"/>
                </a:cxn>
                <a:cxn ang="0">
                  <a:pos x="0" y="791"/>
                </a:cxn>
                <a:cxn ang="0">
                  <a:pos x="14" y="777"/>
                </a:cxn>
                <a:cxn ang="0">
                  <a:pos x="248" y="518"/>
                </a:cxn>
                <a:cxn ang="0">
                  <a:pos x="312" y="432"/>
                </a:cxn>
                <a:cxn ang="0">
                  <a:pos x="362" y="345"/>
                </a:cxn>
                <a:cxn ang="0">
                  <a:pos x="376" y="245"/>
                </a:cxn>
                <a:cxn ang="0">
                  <a:pos x="369" y="187"/>
                </a:cxn>
                <a:cxn ang="0">
                  <a:pos x="355" y="130"/>
                </a:cxn>
                <a:cxn ang="0">
                  <a:pos x="319" y="87"/>
                </a:cxn>
                <a:cxn ang="0">
                  <a:pos x="277" y="58"/>
                </a:cxn>
                <a:cxn ang="0">
                  <a:pos x="213" y="43"/>
                </a:cxn>
                <a:cxn ang="0">
                  <a:pos x="142" y="58"/>
                </a:cxn>
                <a:cxn ang="0">
                  <a:pos x="92" y="101"/>
                </a:cxn>
                <a:cxn ang="0">
                  <a:pos x="50" y="166"/>
                </a:cxn>
                <a:cxn ang="0">
                  <a:pos x="64" y="166"/>
                </a:cxn>
                <a:cxn ang="0">
                  <a:pos x="107" y="180"/>
                </a:cxn>
                <a:cxn ang="0">
                  <a:pos x="121" y="194"/>
                </a:cxn>
                <a:cxn ang="0">
                  <a:pos x="128" y="216"/>
                </a:cxn>
                <a:cxn ang="0">
                  <a:pos x="128" y="252"/>
                </a:cxn>
                <a:cxn ang="0">
                  <a:pos x="114" y="266"/>
                </a:cxn>
                <a:cxn ang="0">
                  <a:pos x="107" y="281"/>
                </a:cxn>
                <a:cxn ang="0">
                  <a:pos x="78" y="295"/>
                </a:cxn>
                <a:cxn ang="0">
                  <a:pos x="50" y="295"/>
                </a:cxn>
                <a:cxn ang="0">
                  <a:pos x="43" y="288"/>
                </a:cxn>
                <a:cxn ang="0">
                  <a:pos x="29" y="288"/>
                </a:cxn>
                <a:cxn ang="0">
                  <a:pos x="7" y="266"/>
                </a:cxn>
                <a:cxn ang="0">
                  <a:pos x="0" y="245"/>
                </a:cxn>
                <a:cxn ang="0">
                  <a:pos x="0" y="223"/>
                </a:cxn>
                <a:cxn ang="0">
                  <a:pos x="14" y="158"/>
                </a:cxn>
                <a:cxn ang="0">
                  <a:pos x="43" y="101"/>
                </a:cxn>
                <a:cxn ang="0">
                  <a:pos x="92" y="51"/>
                </a:cxn>
                <a:cxn ang="0">
                  <a:pos x="149" y="15"/>
                </a:cxn>
                <a:cxn ang="0">
                  <a:pos x="227" y="0"/>
                </a:cxn>
              </a:cxnLst>
              <a:rect l="0" t="0" r="r" b="b"/>
              <a:pathLst>
                <a:path w="483" h="820">
                  <a:moveTo>
                    <a:pt x="227" y="0"/>
                  </a:moveTo>
                  <a:lnTo>
                    <a:pt x="327" y="15"/>
                  </a:lnTo>
                  <a:lnTo>
                    <a:pt x="412" y="65"/>
                  </a:lnTo>
                  <a:lnTo>
                    <a:pt x="461" y="144"/>
                  </a:lnTo>
                  <a:lnTo>
                    <a:pt x="483" y="237"/>
                  </a:lnTo>
                  <a:lnTo>
                    <a:pt x="475" y="302"/>
                  </a:lnTo>
                  <a:lnTo>
                    <a:pt x="447" y="367"/>
                  </a:lnTo>
                  <a:lnTo>
                    <a:pt x="397" y="432"/>
                  </a:lnTo>
                  <a:lnTo>
                    <a:pt x="319" y="503"/>
                  </a:lnTo>
                  <a:lnTo>
                    <a:pt x="220" y="597"/>
                  </a:lnTo>
                  <a:lnTo>
                    <a:pt x="92" y="726"/>
                  </a:lnTo>
                  <a:lnTo>
                    <a:pt x="397" y="726"/>
                  </a:lnTo>
                  <a:lnTo>
                    <a:pt x="426" y="719"/>
                  </a:lnTo>
                  <a:lnTo>
                    <a:pt x="433" y="698"/>
                  </a:lnTo>
                  <a:lnTo>
                    <a:pt x="454" y="611"/>
                  </a:lnTo>
                  <a:lnTo>
                    <a:pt x="483" y="611"/>
                  </a:lnTo>
                  <a:lnTo>
                    <a:pt x="447" y="820"/>
                  </a:lnTo>
                  <a:lnTo>
                    <a:pt x="0" y="820"/>
                  </a:lnTo>
                  <a:lnTo>
                    <a:pt x="0" y="791"/>
                  </a:lnTo>
                  <a:lnTo>
                    <a:pt x="14" y="777"/>
                  </a:lnTo>
                  <a:lnTo>
                    <a:pt x="248" y="518"/>
                  </a:lnTo>
                  <a:lnTo>
                    <a:pt x="312" y="432"/>
                  </a:lnTo>
                  <a:lnTo>
                    <a:pt x="362" y="345"/>
                  </a:lnTo>
                  <a:lnTo>
                    <a:pt x="376" y="245"/>
                  </a:lnTo>
                  <a:lnTo>
                    <a:pt x="369" y="187"/>
                  </a:lnTo>
                  <a:lnTo>
                    <a:pt x="355" y="130"/>
                  </a:lnTo>
                  <a:lnTo>
                    <a:pt x="319" y="87"/>
                  </a:lnTo>
                  <a:lnTo>
                    <a:pt x="277" y="58"/>
                  </a:lnTo>
                  <a:lnTo>
                    <a:pt x="213" y="43"/>
                  </a:lnTo>
                  <a:lnTo>
                    <a:pt x="142" y="58"/>
                  </a:lnTo>
                  <a:lnTo>
                    <a:pt x="92" y="101"/>
                  </a:lnTo>
                  <a:lnTo>
                    <a:pt x="50" y="166"/>
                  </a:lnTo>
                  <a:lnTo>
                    <a:pt x="64" y="166"/>
                  </a:lnTo>
                  <a:lnTo>
                    <a:pt x="107" y="180"/>
                  </a:lnTo>
                  <a:lnTo>
                    <a:pt x="121" y="194"/>
                  </a:lnTo>
                  <a:lnTo>
                    <a:pt x="128" y="216"/>
                  </a:lnTo>
                  <a:lnTo>
                    <a:pt x="128" y="252"/>
                  </a:lnTo>
                  <a:lnTo>
                    <a:pt x="114" y="266"/>
                  </a:lnTo>
                  <a:lnTo>
                    <a:pt x="107" y="281"/>
                  </a:lnTo>
                  <a:lnTo>
                    <a:pt x="78" y="295"/>
                  </a:lnTo>
                  <a:lnTo>
                    <a:pt x="50" y="295"/>
                  </a:lnTo>
                  <a:lnTo>
                    <a:pt x="43" y="288"/>
                  </a:lnTo>
                  <a:lnTo>
                    <a:pt x="29" y="288"/>
                  </a:lnTo>
                  <a:lnTo>
                    <a:pt x="7" y="266"/>
                  </a:lnTo>
                  <a:lnTo>
                    <a:pt x="0" y="245"/>
                  </a:lnTo>
                  <a:lnTo>
                    <a:pt x="0" y="223"/>
                  </a:lnTo>
                  <a:lnTo>
                    <a:pt x="14" y="158"/>
                  </a:lnTo>
                  <a:lnTo>
                    <a:pt x="43" y="101"/>
                  </a:lnTo>
                  <a:lnTo>
                    <a:pt x="92" y="51"/>
                  </a:lnTo>
                  <a:lnTo>
                    <a:pt x="149" y="15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20" name="Freeform 1636"/>
            <p:cNvSpPr>
              <a:spLocks/>
            </p:cNvSpPr>
            <p:nvPr/>
          </p:nvSpPr>
          <p:spPr bwMode="auto">
            <a:xfrm>
              <a:off x="9254" y="5395"/>
              <a:ext cx="404" cy="813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34" y="0"/>
                </a:cxn>
                <a:cxn ang="0">
                  <a:pos x="248" y="15"/>
                </a:cxn>
                <a:cxn ang="0">
                  <a:pos x="248" y="29"/>
                </a:cxn>
                <a:cxn ang="0">
                  <a:pos x="255" y="719"/>
                </a:cxn>
                <a:cxn ang="0">
                  <a:pos x="255" y="748"/>
                </a:cxn>
                <a:cxn ang="0">
                  <a:pos x="269" y="762"/>
                </a:cxn>
                <a:cxn ang="0">
                  <a:pos x="305" y="777"/>
                </a:cxn>
                <a:cxn ang="0">
                  <a:pos x="404" y="777"/>
                </a:cxn>
                <a:cxn ang="0">
                  <a:pos x="404" y="813"/>
                </a:cxn>
                <a:cxn ang="0">
                  <a:pos x="347" y="805"/>
                </a:cxn>
                <a:cxn ang="0">
                  <a:pos x="64" y="805"/>
                </a:cxn>
                <a:cxn ang="0">
                  <a:pos x="7" y="813"/>
                </a:cxn>
                <a:cxn ang="0">
                  <a:pos x="7" y="777"/>
                </a:cxn>
                <a:cxn ang="0">
                  <a:pos x="106" y="777"/>
                </a:cxn>
                <a:cxn ang="0">
                  <a:pos x="142" y="762"/>
                </a:cxn>
                <a:cxn ang="0">
                  <a:pos x="156" y="748"/>
                </a:cxn>
                <a:cxn ang="0">
                  <a:pos x="156" y="87"/>
                </a:cxn>
                <a:cxn ang="0">
                  <a:pos x="92" y="108"/>
                </a:cxn>
                <a:cxn ang="0">
                  <a:pos x="35" y="115"/>
                </a:cxn>
                <a:cxn ang="0">
                  <a:pos x="0" y="115"/>
                </a:cxn>
                <a:cxn ang="0">
                  <a:pos x="0" y="79"/>
                </a:cxn>
                <a:cxn ang="0">
                  <a:pos x="35" y="79"/>
                </a:cxn>
                <a:cxn ang="0">
                  <a:pos x="92" y="72"/>
                </a:cxn>
                <a:cxn ang="0">
                  <a:pos x="156" y="43"/>
                </a:cxn>
                <a:cxn ang="0">
                  <a:pos x="220" y="0"/>
                </a:cxn>
              </a:cxnLst>
              <a:rect l="0" t="0" r="r" b="b"/>
              <a:pathLst>
                <a:path w="404" h="813">
                  <a:moveTo>
                    <a:pt x="220" y="0"/>
                  </a:moveTo>
                  <a:lnTo>
                    <a:pt x="234" y="0"/>
                  </a:lnTo>
                  <a:lnTo>
                    <a:pt x="248" y="15"/>
                  </a:lnTo>
                  <a:lnTo>
                    <a:pt x="248" y="29"/>
                  </a:lnTo>
                  <a:lnTo>
                    <a:pt x="255" y="719"/>
                  </a:lnTo>
                  <a:lnTo>
                    <a:pt x="255" y="748"/>
                  </a:lnTo>
                  <a:lnTo>
                    <a:pt x="269" y="762"/>
                  </a:lnTo>
                  <a:lnTo>
                    <a:pt x="305" y="777"/>
                  </a:lnTo>
                  <a:lnTo>
                    <a:pt x="404" y="777"/>
                  </a:lnTo>
                  <a:lnTo>
                    <a:pt x="404" y="813"/>
                  </a:lnTo>
                  <a:lnTo>
                    <a:pt x="347" y="805"/>
                  </a:lnTo>
                  <a:lnTo>
                    <a:pt x="64" y="805"/>
                  </a:lnTo>
                  <a:lnTo>
                    <a:pt x="7" y="813"/>
                  </a:lnTo>
                  <a:lnTo>
                    <a:pt x="7" y="777"/>
                  </a:lnTo>
                  <a:lnTo>
                    <a:pt x="106" y="777"/>
                  </a:lnTo>
                  <a:lnTo>
                    <a:pt x="142" y="762"/>
                  </a:lnTo>
                  <a:lnTo>
                    <a:pt x="156" y="748"/>
                  </a:lnTo>
                  <a:lnTo>
                    <a:pt x="156" y="87"/>
                  </a:lnTo>
                  <a:lnTo>
                    <a:pt x="92" y="108"/>
                  </a:lnTo>
                  <a:lnTo>
                    <a:pt x="35" y="115"/>
                  </a:lnTo>
                  <a:lnTo>
                    <a:pt x="0" y="115"/>
                  </a:lnTo>
                  <a:lnTo>
                    <a:pt x="0" y="79"/>
                  </a:lnTo>
                  <a:lnTo>
                    <a:pt x="35" y="79"/>
                  </a:lnTo>
                  <a:lnTo>
                    <a:pt x="92" y="72"/>
                  </a:lnTo>
                  <a:lnTo>
                    <a:pt x="156" y="43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21" name="Freeform 1637"/>
            <p:cNvSpPr>
              <a:spLocks/>
            </p:cNvSpPr>
            <p:nvPr/>
          </p:nvSpPr>
          <p:spPr bwMode="auto">
            <a:xfrm>
              <a:off x="11070" y="5395"/>
              <a:ext cx="404" cy="813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34" y="0"/>
                </a:cxn>
                <a:cxn ang="0">
                  <a:pos x="248" y="15"/>
                </a:cxn>
                <a:cxn ang="0">
                  <a:pos x="248" y="29"/>
                </a:cxn>
                <a:cxn ang="0">
                  <a:pos x="255" y="719"/>
                </a:cxn>
                <a:cxn ang="0">
                  <a:pos x="255" y="748"/>
                </a:cxn>
                <a:cxn ang="0">
                  <a:pos x="269" y="762"/>
                </a:cxn>
                <a:cxn ang="0">
                  <a:pos x="305" y="777"/>
                </a:cxn>
                <a:cxn ang="0">
                  <a:pos x="404" y="777"/>
                </a:cxn>
                <a:cxn ang="0">
                  <a:pos x="404" y="813"/>
                </a:cxn>
                <a:cxn ang="0">
                  <a:pos x="347" y="805"/>
                </a:cxn>
                <a:cxn ang="0">
                  <a:pos x="64" y="805"/>
                </a:cxn>
                <a:cxn ang="0">
                  <a:pos x="7" y="813"/>
                </a:cxn>
                <a:cxn ang="0">
                  <a:pos x="7" y="777"/>
                </a:cxn>
                <a:cxn ang="0">
                  <a:pos x="106" y="777"/>
                </a:cxn>
                <a:cxn ang="0">
                  <a:pos x="142" y="762"/>
                </a:cxn>
                <a:cxn ang="0">
                  <a:pos x="156" y="748"/>
                </a:cxn>
                <a:cxn ang="0">
                  <a:pos x="156" y="87"/>
                </a:cxn>
                <a:cxn ang="0">
                  <a:pos x="92" y="108"/>
                </a:cxn>
                <a:cxn ang="0">
                  <a:pos x="35" y="115"/>
                </a:cxn>
                <a:cxn ang="0">
                  <a:pos x="0" y="115"/>
                </a:cxn>
                <a:cxn ang="0">
                  <a:pos x="0" y="79"/>
                </a:cxn>
                <a:cxn ang="0">
                  <a:pos x="35" y="79"/>
                </a:cxn>
                <a:cxn ang="0">
                  <a:pos x="92" y="72"/>
                </a:cxn>
                <a:cxn ang="0">
                  <a:pos x="156" y="43"/>
                </a:cxn>
                <a:cxn ang="0">
                  <a:pos x="220" y="0"/>
                </a:cxn>
              </a:cxnLst>
              <a:rect l="0" t="0" r="r" b="b"/>
              <a:pathLst>
                <a:path w="404" h="813">
                  <a:moveTo>
                    <a:pt x="220" y="0"/>
                  </a:moveTo>
                  <a:lnTo>
                    <a:pt x="234" y="0"/>
                  </a:lnTo>
                  <a:lnTo>
                    <a:pt x="248" y="15"/>
                  </a:lnTo>
                  <a:lnTo>
                    <a:pt x="248" y="29"/>
                  </a:lnTo>
                  <a:lnTo>
                    <a:pt x="255" y="719"/>
                  </a:lnTo>
                  <a:lnTo>
                    <a:pt x="255" y="748"/>
                  </a:lnTo>
                  <a:lnTo>
                    <a:pt x="269" y="762"/>
                  </a:lnTo>
                  <a:lnTo>
                    <a:pt x="305" y="777"/>
                  </a:lnTo>
                  <a:lnTo>
                    <a:pt x="404" y="777"/>
                  </a:lnTo>
                  <a:lnTo>
                    <a:pt x="404" y="813"/>
                  </a:lnTo>
                  <a:lnTo>
                    <a:pt x="347" y="805"/>
                  </a:lnTo>
                  <a:lnTo>
                    <a:pt x="64" y="805"/>
                  </a:lnTo>
                  <a:lnTo>
                    <a:pt x="7" y="813"/>
                  </a:lnTo>
                  <a:lnTo>
                    <a:pt x="7" y="777"/>
                  </a:lnTo>
                  <a:lnTo>
                    <a:pt x="106" y="777"/>
                  </a:lnTo>
                  <a:lnTo>
                    <a:pt x="142" y="762"/>
                  </a:lnTo>
                  <a:lnTo>
                    <a:pt x="156" y="748"/>
                  </a:lnTo>
                  <a:lnTo>
                    <a:pt x="156" y="87"/>
                  </a:lnTo>
                  <a:lnTo>
                    <a:pt x="92" y="108"/>
                  </a:lnTo>
                  <a:lnTo>
                    <a:pt x="35" y="115"/>
                  </a:lnTo>
                  <a:lnTo>
                    <a:pt x="0" y="115"/>
                  </a:lnTo>
                  <a:lnTo>
                    <a:pt x="0" y="79"/>
                  </a:lnTo>
                  <a:lnTo>
                    <a:pt x="35" y="79"/>
                  </a:lnTo>
                  <a:lnTo>
                    <a:pt x="92" y="72"/>
                  </a:lnTo>
                  <a:lnTo>
                    <a:pt x="156" y="43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22" name="Freeform 1638"/>
            <p:cNvSpPr>
              <a:spLocks/>
            </p:cNvSpPr>
            <p:nvPr/>
          </p:nvSpPr>
          <p:spPr bwMode="auto">
            <a:xfrm>
              <a:off x="11609" y="3706"/>
              <a:ext cx="603" cy="29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0" y="0"/>
                </a:cxn>
                <a:cxn ang="0">
                  <a:pos x="64" y="14"/>
                </a:cxn>
                <a:cxn ang="0">
                  <a:pos x="113" y="57"/>
                </a:cxn>
                <a:cxn ang="0">
                  <a:pos x="156" y="101"/>
                </a:cxn>
                <a:cxn ang="0">
                  <a:pos x="184" y="137"/>
                </a:cxn>
                <a:cxn ang="0">
                  <a:pos x="326" y="331"/>
                </a:cxn>
                <a:cxn ang="0">
                  <a:pos x="433" y="539"/>
                </a:cxn>
                <a:cxn ang="0">
                  <a:pos x="511" y="755"/>
                </a:cxn>
                <a:cxn ang="0">
                  <a:pos x="560" y="992"/>
                </a:cxn>
                <a:cxn ang="0">
                  <a:pos x="596" y="1229"/>
                </a:cxn>
                <a:cxn ang="0">
                  <a:pos x="603" y="1466"/>
                </a:cxn>
                <a:cxn ang="0">
                  <a:pos x="596" y="1474"/>
                </a:cxn>
                <a:cxn ang="0">
                  <a:pos x="589" y="1697"/>
                </a:cxn>
                <a:cxn ang="0">
                  <a:pos x="560" y="1919"/>
                </a:cxn>
                <a:cxn ang="0">
                  <a:pos x="511" y="2142"/>
                </a:cxn>
                <a:cxn ang="0">
                  <a:pos x="440" y="2358"/>
                </a:cxn>
                <a:cxn ang="0">
                  <a:pos x="347" y="2566"/>
                </a:cxn>
                <a:cxn ang="0">
                  <a:pos x="220" y="2753"/>
                </a:cxn>
                <a:cxn ang="0">
                  <a:pos x="64" y="2926"/>
                </a:cxn>
                <a:cxn ang="0">
                  <a:pos x="57" y="2940"/>
                </a:cxn>
                <a:cxn ang="0">
                  <a:pos x="42" y="2947"/>
                </a:cxn>
                <a:cxn ang="0">
                  <a:pos x="7" y="2947"/>
                </a:cxn>
                <a:cxn ang="0">
                  <a:pos x="0" y="2940"/>
                </a:cxn>
                <a:cxn ang="0">
                  <a:pos x="0" y="2926"/>
                </a:cxn>
                <a:cxn ang="0">
                  <a:pos x="7" y="2926"/>
                </a:cxn>
                <a:cxn ang="0">
                  <a:pos x="7" y="2919"/>
                </a:cxn>
                <a:cxn ang="0">
                  <a:pos x="57" y="2868"/>
                </a:cxn>
                <a:cxn ang="0">
                  <a:pos x="113" y="2804"/>
                </a:cxn>
                <a:cxn ang="0">
                  <a:pos x="184" y="2710"/>
                </a:cxn>
                <a:cxn ang="0">
                  <a:pos x="255" y="2595"/>
                </a:cxn>
                <a:cxn ang="0">
                  <a:pos x="355" y="2372"/>
                </a:cxn>
                <a:cxn ang="0">
                  <a:pos x="425" y="2135"/>
                </a:cxn>
                <a:cxn ang="0">
                  <a:pos x="468" y="1905"/>
                </a:cxn>
                <a:cxn ang="0">
                  <a:pos x="489" y="1682"/>
                </a:cxn>
                <a:cxn ang="0">
                  <a:pos x="496" y="1474"/>
                </a:cxn>
                <a:cxn ang="0">
                  <a:pos x="482" y="1200"/>
                </a:cxn>
                <a:cxn ang="0">
                  <a:pos x="454" y="942"/>
                </a:cxn>
                <a:cxn ang="0">
                  <a:pos x="397" y="704"/>
                </a:cxn>
                <a:cxn ang="0">
                  <a:pos x="319" y="489"/>
                </a:cxn>
                <a:cxn ang="0">
                  <a:pos x="213" y="288"/>
                </a:cxn>
                <a:cxn ang="0">
                  <a:pos x="64" y="86"/>
                </a:cxn>
                <a:cxn ang="0">
                  <a:pos x="7" y="29"/>
                </a:cxn>
                <a:cxn ang="0">
                  <a:pos x="7" y="22"/>
                </a:cxn>
                <a:cxn ang="0">
                  <a:pos x="0" y="22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603" h="2947">
                  <a:moveTo>
                    <a:pt x="7" y="0"/>
                  </a:moveTo>
                  <a:lnTo>
                    <a:pt x="50" y="0"/>
                  </a:lnTo>
                  <a:lnTo>
                    <a:pt x="64" y="14"/>
                  </a:lnTo>
                  <a:lnTo>
                    <a:pt x="113" y="57"/>
                  </a:lnTo>
                  <a:lnTo>
                    <a:pt x="156" y="101"/>
                  </a:lnTo>
                  <a:lnTo>
                    <a:pt x="184" y="137"/>
                  </a:lnTo>
                  <a:lnTo>
                    <a:pt x="326" y="331"/>
                  </a:lnTo>
                  <a:lnTo>
                    <a:pt x="433" y="539"/>
                  </a:lnTo>
                  <a:lnTo>
                    <a:pt x="511" y="755"/>
                  </a:lnTo>
                  <a:lnTo>
                    <a:pt x="560" y="992"/>
                  </a:lnTo>
                  <a:lnTo>
                    <a:pt x="596" y="1229"/>
                  </a:lnTo>
                  <a:lnTo>
                    <a:pt x="603" y="1466"/>
                  </a:lnTo>
                  <a:lnTo>
                    <a:pt x="596" y="1474"/>
                  </a:lnTo>
                  <a:lnTo>
                    <a:pt x="589" y="1697"/>
                  </a:lnTo>
                  <a:lnTo>
                    <a:pt x="560" y="1919"/>
                  </a:lnTo>
                  <a:lnTo>
                    <a:pt x="511" y="2142"/>
                  </a:lnTo>
                  <a:lnTo>
                    <a:pt x="440" y="2358"/>
                  </a:lnTo>
                  <a:lnTo>
                    <a:pt x="347" y="2566"/>
                  </a:lnTo>
                  <a:lnTo>
                    <a:pt x="220" y="2753"/>
                  </a:lnTo>
                  <a:lnTo>
                    <a:pt x="64" y="2926"/>
                  </a:lnTo>
                  <a:lnTo>
                    <a:pt x="57" y="2940"/>
                  </a:lnTo>
                  <a:lnTo>
                    <a:pt x="42" y="2947"/>
                  </a:lnTo>
                  <a:lnTo>
                    <a:pt x="7" y="2947"/>
                  </a:lnTo>
                  <a:lnTo>
                    <a:pt x="0" y="2940"/>
                  </a:lnTo>
                  <a:lnTo>
                    <a:pt x="0" y="2926"/>
                  </a:lnTo>
                  <a:lnTo>
                    <a:pt x="7" y="2926"/>
                  </a:lnTo>
                  <a:lnTo>
                    <a:pt x="7" y="2919"/>
                  </a:lnTo>
                  <a:lnTo>
                    <a:pt x="57" y="2868"/>
                  </a:lnTo>
                  <a:lnTo>
                    <a:pt x="113" y="2804"/>
                  </a:lnTo>
                  <a:lnTo>
                    <a:pt x="184" y="2710"/>
                  </a:lnTo>
                  <a:lnTo>
                    <a:pt x="255" y="2595"/>
                  </a:lnTo>
                  <a:lnTo>
                    <a:pt x="355" y="2372"/>
                  </a:lnTo>
                  <a:lnTo>
                    <a:pt x="425" y="2135"/>
                  </a:lnTo>
                  <a:lnTo>
                    <a:pt x="468" y="1905"/>
                  </a:lnTo>
                  <a:lnTo>
                    <a:pt x="489" y="1682"/>
                  </a:lnTo>
                  <a:lnTo>
                    <a:pt x="496" y="1474"/>
                  </a:lnTo>
                  <a:lnTo>
                    <a:pt x="482" y="1200"/>
                  </a:lnTo>
                  <a:lnTo>
                    <a:pt x="454" y="942"/>
                  </a:lnTo>
                  <a:lnTo>
                    <a:pt x="397" y="704"/>
                  </a:lnTo>
                  <a:lnTo>
                    <a:pt x="319" y="489"/>
                  </a:lnTo>
                  <a:lnTo>
                    <a:pt x="213" y="288"/>
                  </a:lnTo>
                  <a:lnTo>
                    <a:pt x="64" y="86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0" y="22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23" name="Freeform 1639"/>
            <p:cNvSpPr>
              <a:spLocks/>
            </p:cNvSpPr>
            <p:nvPr/>
          </p:nvSpPr>
          <p:spPr bwMode="auto">
            <a:xfrm>
              <a:off x="12893" y="5101"/>
              <a:ext cx="127" cy="129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92" y="7"/>
                </a:cxn>
                <a:cxn ang="0">
                  <a:pos x="120" y="36"/>
                </a:cxn>
                <a:cxn ang="0">
                  <a:pos x="127" y="64"/>
                </a:cxn>
                <a:cxn ang="0">
                  <a:pos x="120" y="93"/>
                </a:cxn>
                <a:cxn ang="0">
                  <a:pos x="92" y="122"/>
                </a:cxn>
                <a:cxn ang="0">
                  <a:pos x="64" y="129"/>
                </a:cxn>
                <a:cxn ang="0">
                  <a:pos x="35" y="122"/>
                </a:cxn>
                <a:cxn ang="0">
                  <a:pos x="7" y="93"/>
                </a:cxn>
                <a:cxn ang="0">
                  <a:pos x="0" y="64"/>
                </a:cxn>
                <a:cxn ang="0">
                  <a:pos x="7" y="36"/>
                </a:cxn>
                <a:cxn ang="0">
                  <a:pos x="35" y="7"/>
                </a:cxn>
                <a:cxn ang="0">
                  <a:pos x="64" y="0"/>
                </a:cxn>
              </a:cxnLst>
              <a:rect l="0" t="0" r="r" b="b"/>
              <a:pathLst>
                <a:path w="127" h="129">
                  <a:moveTo>
                    <a:pt x="64" y="0"/>
                  </a:moveTo>
                  <a:lnTo>
                    <a:pt x="92" y="7"/>
                  </a:lnTo>
                  <a:lnTo>
                    <a:pt x="120" y="36"/>
                  </a:lnTo>
                  <a:lnTo>
                    <a:pt x="127" y="64"/>
                  </a:lnTo>
                  <a:lnTo>
                    <a:pt x="120" y="93"/>
                  </a:lnTo>
                  <a:lnTo>
                    <a:pt x="92" y="122"/>
                  </a:lnTo>
                  <a:lnTo>
                    <a:pt x="64" y="129"/>
                  </a:lnTo>
                  <a:lnTo>
                    <a:pt x="35" y="122"/>
                  </a:lnTo>
                  <a:lnTo>
                    <a:pt x="7" y="93"/>
                  </a:lnTo>
                  <a:lnTo>
                    <a:pt x="0" y="64"/>
                  </a:lnTo>
                  <a:lnTo>
                    <a:pt x="7" y="36"/>
                  </a:lnTo>
                  <a:lnTo>
                    <a:pt x="35" y="7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24" name="Freeform 1640"/>
            <p:cNvSpPr>
              <a:spLocks/>
            </p:cNvSpPr>
            <p:nvPr/>
          </p:nvSpPr>
          <p:spPr bwMode="auto">
            <a:xfrm>
              <a:off x="14411" y="2635"/>
              <a:ext cx="418" cy="180"/>
            </a:xfrm>
            <a:custGeom>
              <a:avLst/>
              <a:gdLst/>
              <a:ahLst/>
              <a:cxnLst>
                <a:cxn ang="0">
                  <a:pos x="333" y="0"/>
                </a:cxn>
                <a:cxn ang="0">
                  <a:pos x="347" y="0"/>
                </a:cxn>
                <a:cxn ang="0">
                  <a:pos x="361" y="14"/>
                </a:cxn>
                <a:cxn ang="0">
                  <a:pos x="361" y="21"/>
                </a:cxn>
                <a:cxn ang="0">
                  <a:pos x="369" y="36"/>
                </a:cxn>
                <a:cxn ang="0">
                  <a:pos x="418" y="86"/>
                </a:cxn>
                <a:cxn ang="0">
                  <a:pos x="418" y="100"/>
                </a:cxn>
                <a:cxn ang="0">
                  <a:pos x="411" y="108"/>
                </a:cxn>
                <a:cxn ang="0">
                  <a:pos x="404" y="108"/>
                </a:cxn>
                <a:cxn ang="0">
                  <a:pos x="397" y="115"/>
                </a:cxn>
                <a:cxn ang="0">
                  <a:pos x="383" y="122"/>
                </a:cxn>
                <a:cxn ang="0">
                  <a:pos x="340" y="151"/>
                </a:cxn>
                <a:cxn ang="0">
                  <a:pos x="319" y="172"/>
                </a:cxn>
                <a:cxn ang="0">
                  <a:pos x="305" y="180"/>
                </a:cxn>
                <a:cxn ang="0">
                  <a:pos x="291" y="180"/>
                </a:cxn>
                <a:cxn ang="0">
                  <a:pos x="283" y="172"/>
                </a:cxn>
                <a:cxn ang="0">
                  <a:pos x="283" y="151"/>
                </a:cxn>
                <a:cxn ang="0">
                  <a:pos x="319" y="115"/>
                </a:cxn>
                <a:cxn ang="0">
                  <a:pos x="35" y="108"/>
                </a:cxn>
                <a:cxn ang="0">
                  <a:pos x="14" y="108"/>
                </a:cxn>
                <a:cxn ang="0">
                  <a:pos x="0" y="93"/>
                </a:cxn>
                <a:cxn ang="0">
                  <a:pos x="0" y="79"/>
                </a:cxn>
                <a:cxn ang="0">
                  <a:pos x="14" y="65"/>
                </a:cxn>
                <a:cxn ang="0">
                  <a:pos x="340" y="65"/>
                </a:cxn>
                <a:cxn ang="0">
                  <a:pos x="333" y="57"/>
                </a:cxn>
                <a:cxn ang="0">
                  <a:pos x="326" y="43"/>
                </a:cxn>
                <a:cxn ang="0">
                  <a:pos x="319" y="36"/>
                </a:cxn>
                <a:cxn ang="0">
                  <a:pos x="319" y="14"/>
                </a:cxn>
                <a:cxn ang="0">
                  <a:pos x="333" y="0"/>
                </a:cxn>
              </a:cxnLst>
              <a:rect l="0" t="0" r="r" b="b"/>
              <a:pathLst>
                <a:path w="418" h="180">
                  <a:moveTo>
                    <a:pt x="333" y="0"/>
                  </a:moveTo>
                  <a:lnTo>
                    <a:pt x="347" y="0"/>
                  </a:lnTo>
                  <a:lnTo>
                    <a:pt x="361" y="14"/>
                  </a:lnTo>
                  <a:lnTo>
                    <a:pt x="361" y="21"/>
                  </a:lnTo>
                  <a:lnTo>
                    <a:pt x="369" y="36"/>
                  </a:lnTo>
                  <a:lnTo>
                    <a:pt x="418" y="86"/>
                  </a:lnTo>
                  <a:lnTo>
                    <a:pt x="418" y="100"/>
                  </a:lnTo>
                  <a:lnTo>
                    <a:pt x="411" y="108"/>
                  </a:lnTo>
                  <a:lnTo>
                    <a:pt x="404" y="108"/>
                  </a:lnTo>
                  <a:lnTo>
                    <a:pt x="397" y="115"/>
                  </a:lnTo>
                  <a:lnTo>
                    <a:pt x="383" y="122"/>
                  </a:lnTo>
                  <a:lnTo>
                    <a:pt x="340" y="151"/>
                  </a:lnTo>
                  <a:lnTo>
                    <a:pt x="319" y="172"/>
                  </a:lnTo>
                  <a:lnTo>
                    <a:pt x="305" y="180"/>
                  </a:lnTo>
                  <a:lnTo>
                    <a:pt x="291" y="180"/>
                  </a:lnTo>
                  <a:lnTo>
                    <a:pt x="283" y="172"/>
                  </a:lnTo>
                  <a:lnTo>
                    <a:pt x="283" y="151"/>
                  </a:lnTo>
                  <a:lnTo>
                    <a:pt x="319" y="115"/>
                  </a:lnTo>
                  <a:lnTo>
                    <a:pt x="35" y="108"/>
                  </a:lnTo>
                  <a:lnTo>
                    <a:pt x="14" y="108"/>
                  </a:lnTo>
                  <a:lnTo>
                    <a:pt x="0" y="93"/>
                  </a:lnTo>
                  <a:lnTo>
                    <a:pt x="0" y="79"/>
                  </a:lnTo>
                  <a:lnTo>
                    <a:pt x="14" y="65"/>
                  </a:lnTo>
                  <a:lnTo>
                    <a:pt x="340" y="65"/>
                  </a:lnTo>
                  <a:lnTo>
                    <a:pt x="333" y="57"/>
                  </a:lnTo>
                  <a:lnTo>
                    <a:pt x="326" y="43"/>
                  </a:lnTo>
                  <a:lnTo>
                    <a:pt x="319" y="36"/>
                  </a:lnTo>
                  <a:lnTo>
                    <a:pt x="319" y="14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25" name="Freeform 1641"/>
            <p:cNvSpPr>
              <a:spLocks/>
            </p:cNvSpPr>
            <p:nvPr/>
          </p:nvSpPr>
          <p:spPr bwMode="auto">
            <a:xfrm>
              <a:off x="14297" y="2908"/>
              <a:ext cx="440" cy="611"/>
            </a:xfrm>
            <a:custGeom>
              <a:avLst/>
              <a:gdLst/>
              <a:ahLst/>
              <a:cxnLst>
                <a:cxn ang="0">
                  <a:pos x="199" y="0"/>
                </a:cxn>
                <a:cxn ang="0">
                  <a:pos x="206" y="29"/>
                </a:cxn>
                <a:cxn ang="0">
                  <a:pos x="170" y="359"/>
                </a:cxn>
                <a:cxn ang="0">
                  <a:pos x="213" y="324"/>
                </a:cxn>
                <a:cxn ang="0">
                  <a:pos x="284" y="266"/>
                </a:cxn>
                <a:cxn ang="0">
                  <a:pos x="376" y="230"/>
                </a:cxn>
                <a:cxn ang="0">
                  <a:pos x="419" y="244"/>
                </a:cxn>
                <a:cxn ang="0">
                  <a:pos x="440" y="273"/>
                </a:cxn>
                <a:cxn ang="0">
                  <a:pos x="426" y="324"/>
                </a:cxn>
                <a:cxn ang="0">
                  <a:pos x="405" y="345"/>
                </a:cxn>
                <a:cxn ang="0">
                  <a:pos x="362" y="338"/>
                </a:cxn>
                <a:cxn ang="0">
                  <a:pos x="355" y="309"/>
                </a:cxn>
                <a:cxn ang="0">
                  <a:pos x="376" y="273"/>
                </a:cxn>
                <a:cxn ang="0">
                  <a:pos x="383" y="252"/>
                </a:cxn>
                <a:cxn ang="0">
                  <a:pos x="319" y="266"/>
                </a:cxn>
                <a:cxn ang="0">
                  <a:pos x="220" y="345"/>
                </a:cxn>
                <a:cxn ang="0">
                  <a:pos x="185" y="374"/>
                </a:cxn>
                <a:cxn ang="0">
                  <a:pos x="192" y="395"/>
                </a:cxn>
                <a:cxn ang="0">
                  <a:pos x="263" y="417"/>
                </a:cxn>
                <a:cxn ang="0">
                  <a:pos x="298" y="482"/>
                </a:cxn>
                <a:cxn ang="0">
                  <a:pos x="291" y="510"/>
                </a:cxn>
                <a:cxn ang="0">
                  <a:pos x="284" y="561"/>
                </a:cxn>
                <a:cxn ang="0">
                  <a:pos x="298" y="582"/>
                </a:cxn>
                <a:cxn ang="0">
                  <a:pos x="326" y="582"/>
                </a:cxn>
                <a:cxn ang="0">
                  <a:pos x="362" y="554"/>
                </a:cxn>
                <a:cxn ang="0">
                  <a:pos x="383" y="474"/>
                </a:cxn>
                <a:cxn ang="0">
                  <a:pos x="405" y="467"/>
                </a:cxn>
                <a:cxn ang="0">
                  <a:pos x="412" y="496"/>
                </a:cxn>
                <a:cxn ang="0">
                  <a:pos x="348" y="597"/>
                </a:cxn>
                <a:cxn ang="0">
                  <a:pos x="284" y="611"/>
                </a:cxn>
                <a:cxn ang="0">
                  <a:pos x="241" y="589"/>
                </a:cxn>
                <a:cxn ang="0">
                  <a:pos x="220" y="554"/>
                </a:cxn>
                <a:cxn ang="0">
                  <a:pos x="213" y="482"/>
                </a:cxn>
                <a:cxn ang="0">
                  <a:pos x="199" y="446"/>
                </a:cxn>
                <a:cxn ang="0">
                  <a:pos x="156" y="424"/>
                </a:cxn>
                <a:cxn ang="0">
                  <a:pos x="107" y="410"/>
                </a:cxn>
                <a:cxn ang="0">
                  <a:pos x="71" y="561"/>
                </a:cxn>
                <a:cxn ang="0">
                  <a:pos x="64" y="589"/>
                </a:cxn>
                <a:cxn ang="0">
                  <a:pos x="43" y="611"/>
                </a:cxn>
                <a:cxn ang="0">
                  <a:pos x="7" y="604"/>
                </a:cxn>
                <a:cxn ang="0">
                  <a:pos x="0" y="568"/>
                </a:cxn>
                <a:cxn ang="0">
                  <a:pos x="128" y="79"/>
                </a:cxn>
                <a:cxn ang="0">
                  <a:pos x="121" y="43"/>
                </a:cxn>
                <a:cxn ang="0">
                  <a:pos x="64" y="36"/>
                </a:cxn>
                <a:cxn ang="0">
                  <a:pos x="71" y="7"/>
                </a:cxn>
                <a:cxn ang="0">
                  <a:pos x="142" y="0"/>
                </a:cxn>
              </a:cxnLst>
              <a:rect l="0" t="0" r="r" b="b"/>
              <a:pathLst>
                <a:path w="440" h="611">
                  <a:moveTo>
                    <a:pt x="142" y="0"/>
                  </a:moveTo>
                  <a:lnTo>
                    <a:pt x="199" y="0"/>
                  </a:lnTo>
                  <a:lnTo>
                    <a:pt x="206" y="7"/>
                  </a:lnTo>
                  <a:lnTo>
                    <a:pt x="206" y="29"/>
                  </a:lnTo>
                  <a:lnTo>
                    <a:pt x="142" y="374"/>
                  </a:lnTo>
                  <a:lnTo>
                    <a:pt x="170" y="359"/>
                  </a:lnTo>
                  <a:lnTo>
                    <a:pt x="192" y="345"/>
                  </a:lnTo>
                  <a:lnTo>
                    <a:pt x="213" y="324"/>
                  </a:lnTo>
                  <a:lnTo>
                    <a:pt x="241" y="302"/>
                  </a:lnTo>
                  <a:lnTo>
                    <a:pt x="284" y="266"/>
                  </a:lnTo>
                  <a:lnTo>
                    <a:pt x="326" y="237"/>
                  </a:lnTo>
                  <a:lnTo>
                    <a:pt x="376" y="230"/>
                  </a:lnTo>
                  <a:lnTo>
                    <a:pt x="397" y="230"/>
                  </a:lnTo>
                  <a:lnTo>
                    <a:pt x="419" y="244"/>
                  </a:lnTo>
                  <a:lnTo>
                    <a:pt x="433" y="252"/>
                  </a:lnTo>
                  <a:lnTo>
                    <a:pt x="440" y="273"/>
                  </a:lnTo>
                  <a:lnTo>
                    <a:pt x="440" y="309"/>
                  </a:lnTo>
                  <a:lnTo>
                    <a:pt x="426" y="324"/>
                  </a:lnTo>
                  <a:lnTo>
                    <a:pt x="419" y="338"/>
                  </a:lnTo>
                  <a:lnTo>
                    <a:pt x="405" y="345"/>
                  </a:lnTo>
                  <a:lnTo>
                    <a:pt x="376" y="345"/>
                  </a:lnTo>
                  <a:lnTo>
                    <a:pt x="362" y="338"/>
                  </a:lnTo>
                  <a:lnTo>
                    <a:pt x="355" y="331"/>
                  </a:lnTo>
                  <a:lnTo>
                    <a:pt x="355" y="309"/>
                  </a:lnTo>
                  <a:lnTo>
                    <a:pt x="369" y="280"/>
                  </a:lnTo>
                  <a:lnTo>
                    <a:pt x="376" y="273"/>
                  </a:lnTo>
                  <a:lnTo>
                    <a:pt x="397" y="266"/>
                  </a:lnTo>
                  <a:lnTo>
                    <a:pt x="383" y="252"/>
                  </a:lnTo>
                  <a:lnTo>
                    <a:pt x="369" y="252"/>
                  </a:lnTo>
                  <a:lnTo>
                    <a:pt x="319" y="266"/>
                  </a:lnTo>
                  <a:lnTo>
                    <a:pt x="277" y="288"/>
                  </a:lnTo>
                  <a:lnTo>
                    <a:pt x="220" y="345"/>
                  </a:lnTo>
                  <a:lnTo>
                    <a:pt x="199" y="359"/>
                  </a:lnTo>
                  <a:lnTo>
                    <a:pt x="185" y="374"/>
                  </a:lnTo>
                  <a:lnTo>
                    <a:pt x="163" y="388"/>
                  </a:lnTo>
                  <a:lnTo>
                    <a:pt x="192" y="395"/>
                  </a:lnTo>
                  <a:lnTo>
                    <a:pt x="227" y="403"/>
                  </a:lnTo>
                  <a:lnTo>
                    <a:pt x="263" y="417"/>
                  </a:lnTo>
                  <a:lnTo>
                    <a:pt x="291" y="446"/>
                  </a:lnTo>
                  <a:lnTo>
                    <a:pt x="298" y="482"/>
                  </a:lnTo>
                  <a:lnTo>
                    <a:pt x="298" y="503"/>
                  </a:lnTo>
                  <a:lnTo>
                    <a:pt x="291" y="510"/>
                  </a:lnTo>
                  <a:lnTo>
                    <a:pt x="284" y="525"/>
                  </a:lnTo>
                  <a:lnTo>
                    <a:pt x="284" y="561"/>
                  </a:lnTo>
                  <a:lnTo>
                    <a:pt x="291" y="575"/>
                  </a:lnTo>
                  <a:lnTo>
                    <a:pt x="298" y="582"/>
                  </a:lnTo>
                  <a:lnTo>
                    <a:pt x="312" y="589"/>
                  </a:lnTo>
                  <a:lnTo>
                    <a:pt x="326" y="582"/>
                  </a:lnTo>
                  <a:lnTo>
                    <a:pt x="348" y="568"/>
                  </a:lnTo>
                  <a:lnTo>
                    <a:pt x="362" y="554"/>
                  </a:lnTo>
                  <a:lnTo>
                    <a:pt x="383" y="489"/>
                  </a:lnTo>
                  <a:lnTo>
                    <a:pt x="383" y="474"/>
                  </a:lnTo>
                  <a:lnTo>
                    <a:pt x="390" y="467"/>
                  </a:lnTo>
                  <a:lnTo>
                    <a:pt x="405" y="467"/>
                  </a:lnTo>
                  <a:lnTo>
                    <a:pt x="412" y="474"/>
                  </a:lnTo>
                  <a:lnTo>
                    <a:pt x="412" y="496"/>
                  </a:lnTo>
                  <a:lnTo>
                    <a:pt x="376" y="568"/>
                  </a:lnTo>
                  <a:lnTo>
                    <a:pt x="348" y="597"/>
                  </a:lnTo>
                  <a:lnTo>
                    <a:pt x="305" y="611"/>
                  </a:lnTo>
                  <a:lnTo>
                    <a:pt x="284" y="611"/>
                  </a:lnTo>
                  <a:lnTo>
                    <a:pt x="263" y="604"/>
                  </a:lnTo>
                  <a:lnTo>
                    <a:pt x="241" y="589"/>
                  </a:lnTo>
                  <a:lnTo>
                    <a:pt x="227" y="575"/>
                  </a:lnTo>
                  <a:lnTo>
                    <a:pt x="220" y="554"/>
                  </a:lnTo>
                  <a:lnTo>
                    <a:pt x="213" y="525"/>
                  </a:lnTo>
                  <a:lnTo>
                    <a:pt x="213" y="482"/>
                  </a:lnTo>
                  <a:lnTo>
                    <a:pt x="206" y="460"/>
                  </a:lnTo>
                  <a:lnTo>
                    <a:pt x="199" y="446"/>
                  </a:lnTo>
                  <a:lnTo>
                    <a:pt x="185" y="431"/>
                  </a:lnTo>
                  <a:lnTo>
                    <a:pt x="156" y="424"/>
                  </a:lnTo>
                  <a:lnTo>
                    <a:pt x="135" y="417"/>
                  </a:lnTo>
                  <a:lnTo>
                    <a:pt x="107" y="410"/>
                  </a:lnTo>
                  <a:lnTo>
                    <a:pt x="85" y="474"/>
                  </a:lnTo>
                  <a:lnTo>
                    <a:pt x="71" y="561"/>
                  </a:lnTo>
                  <a:lnTo>
                    <a:pt x="64" y="575"/>
                  </a:lnTo>
                  <a:lnTo>
                    <a:pt x="64" y="589"/>
                  </a:lnTo>
                  <a:lnTo>
                    <a:pt x="57" y="604"/>
                  </a:lnTo>
                  <a:lnTo>
                    <a:pt x="43" y="611"/>
                  </a:lnTo>
                  <a:lnTo>
                    <a:pt x="14" y="611"/>
                  </a:lnTo>
                  <a:lnTo>
                    <a:pt x="7" y="604"/>
                  </a:lnTo>
                  <a:lnTo>
                    <a:pt x="0" y="589"/>
                  </a:lnTo>
                  <a:lnTo>
                    <a:pt x="0" y="568"/>
                  </a:lnTo>
                  <a:lnTo>
                    <a:pt x="7" y="561"/>
                  </a:lnTo>
                  <a:lnTo>
                    <a:pt x="128" y="79"/>
                  </a:lnTo>
                  <a:lnTo>
                    <a:pt x="128" y="50"/>
                  </a:lnTo>
                  <a:lnTo>
                    <a:pt x="121" y="43"/>
                  </a:lnTo>
                  <a:lnTo>
                    <a:pt x="71" y="43"/>
                  </a:lnTo>
                  <a:lnTo>
                    <a:pt x="64" y="36"/>
                  </a:lnTo>
                  <a:lnTo>
                    <a:pt x="64" y="14"/>
                  </a:lnTo>
                  <a:lnTo>
                    <a:pt x="71" y="7"/>
                  </a:lnTo>
                  <a:lnTo>
                    <a:pt x="121" y="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26" name="Freeform 1642"/>
            <p:cNvSpPr>
              <a:spLocks/>
            </p:cNvSpPr>
            <p:nvPr/>
          </p:nvSpPr>
          <p:spPr bwMode="auto">
            <a:xfrm>
              <a:off x="16595" y="2635"/>
              <a:ext cx="419" cy="180"/>
            </a:xfrm>
            <a:custGeom>
              <a:avLst/>
              <a:gdLst/>
              <a:ahLst/>
              <a:cxnLst>
                <a:cxn ang="0">
                  <a:pos x="334" y="0"/>
                </a:cxn>
                <a:cxn ang="0">
                  <a:pos x="348" y="0"/>
                </a:cxn>
                <a:cxn ang="0">
                  <a:pos x="362" y="14"/>
                </a:cxn>
                <a:cxn ang="0">
                  <a:pos x="362" y="21"/>
                </a:cxn>
                <a:cxn ang="0">
                  <a:pos x="369" y="36"/>
                </a:cxn>
                <a:cxn ang="0">
                  <a:pos x="419" y="86"/>
                </a:cxn>
                <a:cxn ang="0">
                  <a:pos x="419" y="100"/>
                </a:cxn>
                <a:cxn ang="0">
                  <a:pos x="412" y="108"/>
                </a:cxn>
                <a:cxn ang="0">
                  <a:pos x="405" y="108"/>
                </a:cxn>
                <a:cxn ang="0">
                  <a:pos x="398" y="115"/>
                </a:cxn>
                <a:cxn ang="0">
                  <a:pos x="383" y="122"/>
                </a:cxn>
                <a:cxn ang="0">
                  <a:pos x="341" y="151"/>
                </a:cxn>
                <a:cxn ang="0">
                  <a:pos x="320" y="172"/>
                </a:cxn>
                <a:cxn ang="0">
                  <a:pos x="305" y="180"/>
                </a:cxn>
                <a:cxn ang="0">
                  <a:pos x="291" y="180"/>
                </a:cxn>
                <a:cxn ang="0">
                  <a:pos x="284" y="172"/>
                </a:cxn>
                <a:cxn ang="0">
                  <a:pos x="284" y="151"/>
                </a:cxn>
                <a:cxn ang="0">
                  <a:pos x="320" y="115"/>
                </a:cxn>
                <a:cxn ang="0">
                  <a:pos x="36" y="108"/>
                </a:cxn>
                <a:cxn ang="0">
                  <a:pos x="15" y="108"/>
                </a:cxn>
                <a:cxn ang="0">
                  <a:pos x="0" y="93"/>
                </a:cxn>
                <a:cxn ang="0">
                  <a:pos x="0" y="79"/>
                </a:cxn>
                <a:cxn ang="0">
                  <a:pos x="15" y="65"/>
                </a:cxn>
                <a:cxn ang="0">
                  <a:pos x="341" y="65"/>
                </a:cxn>
                <a:cxn ang="0">
                  <a:pos x="334" y="57"/>
                </a:cxn>
                <a:cxn ang="0">
                  <a:pos x="327" y="43"/>
                </a:cxn>
                <a:cxn ang="0">
                  <a:pos x="320" y="36"/>
                </a:cxn>
                <a:cxn ang="0">
                  <a:pos x="320" y="14"/>
                </a:cxn>
                <a:cxn ang="0">
                  <a:pos x="334" y="0"/>
                </a:cxn>
              </a:cxnLst>
              <a:rect l="0" t="0" r="r" b="b"/>
              <a:pathLst>
                <a:path w="419" h="180">
                  <a:moveTo>
                    <a:pt x="334" y="0"/>
                  </a:moveTo>
                  <a:lnTo>
                    <a:pt x="348" y="0"/>
                  </a:lnTo>
                  <a:lnTo>
                    <a:pt x="362" y="14"/>
                  </a:lnTo>
                  <a:lnTo>
                    <a:pt x="362" y="21"/>
                  </a:lnTo>
                  <a:lnTo>
                    <a:pt x="369" y="36"/>
                  </a:lnTo>
                  <a:lnTo>
                    <a:pt x="419" y="86"/>
                  </a:lnTo>
                  <a:lnTo>
                    <a:pt x="419" y="100"/>
                  </a:lnTo>
                  <a:lnTo>
                    <a:pt x="412" y="108"/>
                  </a:lnTo>
                  <a:lnTo>
                    <a:pt x="405" y="108"/>
                  </a:lnTo>
                  <a:lnTo>
                    <a:pt x="398" y="115"/>
                  </a:lnTo>
                  <a:lnTo>
                    <a:pt x="383" y="122"/>
                  </a:lnTo>
                  <a:lnTo>
                    <a:pt x="341" y="151"/>
                  </a:lnTo>
                  <a:lnTo>
                    <a:pt x="320" y="172"/>
                  </a:lnTo>
                  <a:lnTo>
                    <a:pt x="305" y="180"/>
                  </a:lnTo>
                  <a:lnTo>
                    <a:pt x="291" y="180"/>
                  </a:lnTo>
                  <a:lnTo>
                    <a:pt x="284" y="172"/>
                  </a:lnTo>
                  <a:lnTo>
                    <a:pt x="284" y="151"/>
                  </a:lnTo>
                  <a:lnTo>
                    <a:pt x="320" y="115"/>
                  </a:lnTo>
                  <a:lnTo>
                    <a:pt x="36" y="108"/>
                  </a:lnTo>
                  <a:lnTo>
                    <a:pt x="15" y="108"/>
                  </a:lnTo>
                  <a:lnTo>
                    <a:pt x="0" y="93"/>
                  </a:lnTo>
                  <a:lnTo>
                    <a:pt x="0" y="79"/>
                  </a:lnTo>
                  <a:lnTo>
                    <a:pt x="15" y="65"/>
                  </a:lnTo>
                  <a:lnTo>
                    <a:pt x="341" y="65"/>
                  </a:lnTo>
                  <a:lnTo>
                    <a:pt x="334" y="57"/>
                  </a:lnTo>
                  <a:lnTo>
                    <a:pt x="327" y="43"/>
                  </a:lnTo>
                  <a:lnTo>
                    <a:pt x="320" y="36"/>
                  </a:lnTo>
                  <a:lnTo>
                    <a:pt x="320" y="14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27" name="Freeform 1643"/>
            <p:cNvSpPr>
              <a:spLocks/>
            </p:cNvSpPr>
            <p:nvPr/>
          </p:nvSpPr>
          <p:spPr bwMode="auto">
            <a:xfrm>
              <a:off x="16482" y="2908"/>
              <a:ext cx="440" cy="611"/>
            </a:xfrm>
            <a:custGeom>
              <a:avLst/>
              <a:gdLst/>
              <a:ahLst/>
              <a:cxnLst>
                <a:cxn ang="0">
                  <a:pos x="199" y="0"/>
                </a:cxn>
                <a:cxn ang="0">
                  <a:pos x="206" y="29"/>
                </a:cxn>
                <a:cxn ang="0">
                  <a:pos x="170" y="359"/>
                </a:cxn>
                <a:cxn ang="0">
                  <a:pos x="213" y="324"/>
                </a:cxn>
                <a:cxn ang="0">
                  <a:pos x="284" y="266"/>
                </a:cxn>
                <a:cxn ang="0">
                  <a:pos x="376" y="230"/>
                </a:cxn>
                <a:cxn ang="0">
                  <a:pos x="418" y="244"/>
                </a:cxn>
                <a:cxn ang="0">
                  <a:pos x="440" y="273"/>
                </a:cxn>
                <a:cxn ang="0">
                  <a:pos x="425" y="324"/>
                </a:cxn>
                <a:cxn ang="0">
                  <a:pos x="404" y="345"/>
                </a:cxn>
                <a:cxn ang="0">
                  <a:pos x="362" y="338"/>
                </a:cxn>
                <a:cxn ang="0">
                  <a:pos x="355" y="309"/>
                </a:cxn>
                <a:cxn ang="0">
                  <a:pos x="376" y="273"/>
                </a:cxn>
                <a:cxn ang="0">
                  <a:pos x="383" y="252"/>
                </a:cxn>
                <a:cxn ang="0">
                  <a:pos x="319" y="266"/>
                </a:cxn>
                <a:cxn ang="0">
                  <a:pos x="220" y="345"/>
                </a:cxn>
                <a:cxn ang="0">
                  <a:pos x="184" y="374"/>
                </a:cxn>
                <a:cxn ang="0">
                  <a:pos x="191" y="395"/>
                </a:cxn>
                <a:cxn ang="0">
                  <a:pos x="262" y="417"/>
                </a:cxn>
                <a:cxn ang="0">
                  <a:pos x="298" y="482"/>
                </a:cxn>
                <a:cxn ang="0">
                  <a:pos x="291" y="510"/>
                </a:cxn>
                <a:cxn ang="0">
                  <a:pos x="284" y="561"/>
                </a:cxn>
                <a:cxn ang="0">
                  <a:pos x="298" y="582"/>
                </a:cxn>
                <a:cxn ang="0">
                  <a:pos x="326" y="582"/>
                </a:cxn>
                <a:cxn ang="0">
                  <a:pos x="362" y="554"/>
                </a:cxn>
                <a:cxn ang="0">
                  <a:pos x="383" y="474"/>
                </a:cxn>
                <a:cxn ang="0">
                  <a:pos x="404" y="467"/>
                </a:cxn>
                <a:cxn ang="0">
                  <a:pos x="411" y="496"/>
                </a:cxn>
                <a:cxn ang="0">
                  <a:pos x="347" y="597"/>
                </a:cxn>
                <a:cxn ang="0">
                  <a:pos x="284" y="611"/>
                </a:cxn>
                <a:cxn ang="0">
                  <a:pos x="241" y="589"/>
                </a:cxn>
                <a:cxn ang="0">
                  <a:pos x="220" y="554"/>
                </a:cxn>
                <a:cxn ang="0">
                  <a:pos x="213" y="482"/>
                </a:cxn>
                <a:cxn ang="0">
                  <a:pos x="199" y="446"/>
                </a:cxn>
                <a:cxn ang="0">
                  <a:pos x="156" y="424"/>
                </a:cxn>
                <a:cxn ang="0">
                  <a:pos x="106" y="410"/>
                </a:cxn>
                <a:cxn ang="0">
                  <a:pos x="71" y="561"/>
                </a:cxn>
                <a:cxn ang="0">
                  <a:pos x="64" y="589"/>
                </a:cxn>
                <a:cxn ang="0">
                  <a:pos x="42" y="611"/>
                </a:cxn>
                <a:cxn ang="0">
                  <a:pos x="7" y="604"/>
                </a:cxn>
                <a:cxn ang="0">
                  <a:pos x="0" y="568"/>
                </a:cxn>
                <a:cxn ang="0">
                  <a:pos x="128" y="79"/>
                </a:cxn>
                <a:cxn ang="0">
                  <a:pos x="120" y="43"/>
                </a:cxn>
                <a:cxn ang="0">
                  <a:pos x="64" y="36"/>
                </a:cxn>
                <a:cxn ang="0">
                  <a:pos x="71" y="7"/>
                </a:cxn>
                <a:cxn ang="0">
                  <a:pos x="142" y="0"/>
                </a:cxn>
              </a:cxnLst>
              <a:rect l="0" t="0" r="r" b="b"/>
              <a:pathLst>
                <a:path w="440" h="611">
                  <a:moveTo>
                    <a:pt x="142" y="0"/>
                  </a:moveTo>
                  <a:lnTo>
                    <a:pt x="199" y="0"/>
                  </a:lnTo>
                  <a:lnTo>
                    <a:pt x="206" y="7"/>
                  </a:lnTo>
                  <a:lnTo>
                    <a:pt x="206" y="29"/>
                  </a:lnTo>
                  <a:lnTo>
                    <a:pt x="142" y="374"/>
                  </a:lnTo>
                  <a:lnTo>
                    <a:pt x="170" y="359"/>
                  </a:lnTo>
                  <a:lnTo>
                    <a:pt x="191" y="345"/>
                  </a:lnTo>
                  <a:lnTo>
                    <a:pt x="213" y="324"/>
                  </a:lnTo>
                  <a:lnTo>
                    <a:pt x="241" y="302"/>
                  </a:lnTo>
                  <a:lnTo>
                    <a:pt x="284" y="266"/>
                  </a:lnTo>
                  <a:lnTo>
                    <a:pt x="326" y="237"/>
                  </a:lnTo>
                  <a:lnTo>
                    <a:pt x="376" y="230"/>
                  </a:lnTo>
                  <a:lnTo>
                    <a:pt x="397" y="230"/>
                  </a:lnTo>
                  <a:lnTo>
                    <a:pt x="418" y="244"/>
                  </a:lnTo>
                  <a:lnTo>
                    <a:pt x="433" y="252"/>
                  </a:lnTo>
                  <a:lnTo>
                    <a:pt x="440" y="273"/>
                  </a:lnTo>
                  <a:lnTo>
                    <a:pt x="440" y="309"/>
                  </a:lnTo>
                  <a:lnTo>
                    <a:pt x="425" y="324"/>
                  </a:lnTo>
                  <a:lnTo>
                    <a:pt x="418" y="338"/>
                  </a:lnTo>
                  <a:lnTo>
                    <a:pt x="404" y="345"/>
                  </a:lnTo>
                  <a:lnTo>
                    <a:pt x="376" y="345"/>
                  </a:lnTo>
                  <a:lnTo>
                    <a:pt x="362" y="338"/>
                  </a:lnTo>
                  <a:lnTo>
                    <a:pt x="355" y="331"/>
                  </a:lnTo>
                  <a:lnTo>
                    <a:pt x="355" y="309"/>
                  </a:lnTo>
                  <a:lnTo>
                    <a:pt x="369" y="280"/>
                  </a:lnTo>
                  <a:lnTo>
                    <a:pt x="376" y="273"/>
                  </a:lnTo>
                  <a:lnTo>
                    <a:pt x="397" y="266"/>
                  </a:lnTo>
                  <a:lnTo>
                    <a:pt x="383" y="252"/>
                  </a:lnTo>
                  <a:lnTo>
                    <a:pt x="369" y="252"/>
                  </a:lnTo>
                  <a:lnTo>
                    <a:pt x="319" y="266"/>
                  </a:lnTo>
                  <a:lnTo>
                    <a:pt x="277" y="288"/>
                  </a:lnTo>
                  <a:lnTo>
                    <a:pt x="220" y="345"/>
                  </a:lnTo>
                  <a:lnTo>
                    <a:pt x="199" y="359"/>
                  </a:lnTo>
                  <a:lnTo>
                    <a:pt x="184" y="374"/>
                  </a:lnTo>
                  <a:lnTo>
                    <a:pt x="163" y="388"/>
                  </a:lnTo>
                  <a:lnTo>
                    <a:pt x="191" y="395"/>
                  </a:lnTo>
                  <a:lnTo>
                    <a:pt x="227" y="403"/>
                  </a:lnTo>
                  <a:lnTo>
                    <a:pt x="262" y="417"/>
                  </a:lnTo>
                  <a:lnTo>
                    <a:pt x="291" y="446"/>
                  </a:lnTo>
                  <a:lnTo>
                    <a:pt x="298" y="482"/>
                  </a:lnTo>
                  <a:lnTo>
                    <a:pt x="298" y="503"/>
                  </a:lnTo>
                  <a:lnTo>
                    <a:pt x="291" y="510"/>
                  </a:lnTo>
                  <a:lnTo>
                    <a:pt x="284" y="525"/>
                  </a:lnTo>
                  <a:lnTo>
                    <a:pt x="284" y="561"/>
                  </a:lnTo>
                  <a:lnTo>
                    <a:pt x="291" y="575"/>
                  </a:lnTo>
                  <a:lnTo>
                    <a:pt x="298" y="582"/>
                  </a:lnTo>
                  <a:lnTo>
                    <a:pt x="312" y="589"/>
                  </a:lnTo>
                  <a:lnTo>
                    <a:pt x="326" y="582"/>
                  </a:lnTo>
                  <a:lnTo>
                    <a:pt x="347" y="568"/>
                  </a:lnTo>
                  <a:lnTo>
                    <a:pt x="362" y="554"/>
                  </a:lnTo>
                  <a:lnTo>
                    <a:pt x="383" y="489"/>
                  </a:lnTo>
                  <a:lnTo>
                    <a:pt x="383" y="474"/>
                  </a:lnTo>
                  <a:lnTo>
                    <a:pt x="390" y="467"/>
                  </a:lnTo>
                  <a:lnTo>
                    <a:pt x="404" y="467"/>
                  </a:lnTo>
                  <a:lnTo>
                    <a:pt x="411" y="474"/>
                  </a:lnTo>
                  <a:lnTo>
                    <a:pt x="411" y="496"/>
                  </a:lnTo>
                  <a:lnTo>
                    <a:pt x="376" y="568"/>
                  </a:lnTo>
                  <a:lnTo>
                    <a:pt x="347" y="597"/>
                  </a:lnTo>
                  <a:lnTo>
                    <a:pt x="305" y="611"/>
                  </a:lnTo>
                  <a:lnTo>
                    <a:pt x="284" y="611"/>
                  </a:lnTo>
                  <a:lnTo>
                    <a:pt x="262" y="604"/>
                  </a:lnTo>
                  <a:lnTo>
                    <a:pt x="241" y="589"/>
                  </a:lnTo>
                  <a:lnTo>
                    <a:pt x="227" y="575"/>
                  </a:lnTo>
                  <a:lnTo>
                    <a:pt x="220" y="554"/>
                  </a:lnTo>
                  <a:lnTo>
                    <a:pt x="213" y="525"/>
                  </a:lnTo>
                  <a:lnTo>
                    <a:pt x="213" y="482"/>
                  </a:lnTo>
                  <a:lnTo>
                    <a:pt x="206" y="460"/>
                  </a:lnTo>
                  <a:lnTo>
                    <a:pt x="199" y="446"/>
                  </a:lnTo>
                  <a:lnTo>
                    <a:pt x="184" y="431"/>
                  </a:lnTo>
                  <a:lnTo>
                    <a:pt x="156" y="424"/>
                  </a:lnTo>
                  <a:lnTo>
                    <a:pt x="135" y="417"/>
                  </a:lnTo>
                  <a:lnTo>
                    <a:pt x="106" y="410"/>
                  </a:lnTo>
                  <a:lnTo>
                    <a:pt x="85" y="474"/>
                  </a:lnTo>
                  <a:lnTo>
                    <a:pt x="71" y="561"/>
                  </a:lnTo>
                  <a:lnTo>
                    <a:pt x="64" y="575"/>
                  </a:lnTo>
                  <a:lnTo>
                    <a:pt x="64" y="589"/>
                  </a:lnTo>
                  <a:lnTo>
                    <a:pt x="57" y="604"/>
                  </a:lnTo>
                  <a:lnTo>
                    <a:pt x="42" y="611"/>
                  </a:lnTo>
                  <a:lnTo>
                    <a:pt x="14" y="611"/>
                  </a:lnTo>
                  <a:lnTo>
                    <a:pt x="7" y="604"/>
                  </a:lnTo>
                  <a:lnTo>
                    <a:pt x="0" y="589"/>
                  </a:lnTo>
                  <a:lnTo>
                    <a:pt x="0" y="568"/>
                  </a:lnTo>
                  <a:lnTo>
                    <a:pt x="7" y="561"/>
                  </a:lnTo>
                  <a:lnTo>
                    <a:pt x="128" y="79"/>
                  </a:lnTo>
                  <a:lnTo>
                    <a:pt x="128" y="50"/>
                  </a:lnTo>
                  <a:lnTo>
                    <a:pt x="120" y="43"/>
                  </a:lnTo>
                  <a:lnTo>
                    <a:pt x="71" y="43"/>
                  </a:lnTo>
                  <a:lnTo>
                    <a:pt x="64" y="36"/>
                  </a:lnTo>
                  <a:lnTo>
                    <a:pt x="64" y="14"/>
                  </a:lnTo>
                  <a:lnTo>
                    <a:pt x="71" y="7"/>
                  </a:lnTo>
                  <a:lnTo>
                    <a:pt x="120" y="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28" name="Freeform 1644"/>
            <p:cNvSpPr>
              <a:spLocks/>
            </p:cNvSpPr>
            <p:nvPr/>
          </p:nvSpPr>
          <p:spPr bwMode="auto">
            <a:xfrm>
              <a:off x="17071" y="3116"/>
              <a:ext cx="454" cy="389"/>
            </a:xfrm>
            <a:custGeom>
              <a:avLst/>
              <a:gdLst/>
              <a:ahLst/>
              <a:cxnLst>
                <a:cxn ang="0">
                  <a:pos x="205" y="0"/>
                </a:cxn>
                <a:cxn ang="0">
                  <a:pos x="248" y="22"/>
                </a:cxn>
                <a:cxn ang="0">
                  <a:pos x="276" y="58"/>
                </a:cxn>
                <a:cxn ang="0">
                  <a:pos x="312" y="15"/>
                </a:cxn>
                <a:cxn ang="0">
                  <a:pos x="383" y="0"/>
                </a:cxn>
                <a:cxn ang="0">
                  <a:pos x="411" y="8"/>
                </a:cxn>
                <a:cxn ang="0">
                  <a:pos x="454" y="44"/>
                </a:cxn>
                <a:cxn ang="0">
                  <a:pos x="432" y="108"/>
                </a:cxn>
                <a:cxn ang="0">
                  <a:pos x="390" y="116"/>
                </a:cxn>
                <a:cxn ang="0">
                  <a:pos x="368" y="101"/>
                </a:cxn>
                <a:cxn ang="0">
                  <a:pos x="376" y="58"/>
                </a:cxn>
                <a:cxn ang="0">
                  <a:pos x="404" y="36"/>
                </a:cxn>
                <a:cxn ang="0">
                  <a:pos x="347" y="22"/>
                </a:cxn>
                <a:cxn ang="0">
                  <a:pos x="312" y="44"/>
                </a:cxn>
                <a:cxn ang="0">
                  <a:pos x="283" y="80"/>
                </a:cxn>
                <a:cxn ang="0">
                  <a:pos x="234" y="302"/>
                </a:cxn>
                <a:cxn ang="0">
                  <a:pos x="248" y="353"/>
                </a:cxn>
                <a:cxn ang="0">
                  <a:pos x="283" y="360"/>
                </a:cxn>
                <a:cxn ang="0">
                  <a:pos x="368" y="310"/>
                </a:cxn>
                <a:cxn ang="0">
                  <a:pos x="397" y="252"/>
                </a:cxn>
                <a:cxn ang="0">
                  <a:pos x="418" y="245"/>
                </a:cxn>
                <a:cxn ang="0">
                  <a:pos x="425" y="259"/>
                </a:cxn>
                <a:cxn ang="0">
                  <a:pos x="404" y="317"/>
                </a:cxn>
                <a:cxn ang="0">
                  <a:pos x="333" y="374"/>
                </a:cxn>
                <a:cxn ang="0">
                  <a:pos x="255" y="389"/>
                </a:cxn>
                <a:cxn ang="0">
                  <a:pos x="191" y="353"/>
                </a:cxn>
                <a:cxn ang="0">
                  <a:pos x="134" y="374"/>
                </a:cxn>
                <a:cxn ang="0">
                  <a:pos x="85" y="389"/>
                </a:cxn>
                <a:cxn ang="0">
                  <a:pos x="49" y="381"/>
                </a:cxn>
                <a:cxn ang="0">
                  <a:pos x="14" y="360"/>
                </a:cxn>
                <a:cxn ang="0">
                  <a:pos x="0" y="324"/>
                </a:cxn>
                <a:cxn ang="0">
                  <a:pos x="14" y="288"/>
                </a:cxn>
                <a:cxn ang="0">
                  <a:pos x="49" y="274"/>
                </a:cxn>
                <a:cxn ang="0">
                  <a:pos x="78" y="281"/>
                </a:cxn>
                <a:cxn ang="0">
                  <a:pos x="85" y="317"/>
                </a:cxn>
                <a:cxn ang="0">
                  <a:pos x="63" y="346"/>
                </a:cxn>
                <a:cxn ang="0">
                  <a:pos x="78" y="367"/>
                </a:cxn>
                <a:cxn ang="0">
                  <a:pos x="134" y="353"/>
                </a:cxn>
                <a:cxn ang="0">
                  <a:pos x="163" y="317"/>
                </a:cxn>
                <a:cxn ang="0">
                  <a:pos x="198" y="173"/>
                </a:cxn>
                <a:cxn ang="0">
                  <a:pos x="212" y="123"/>
                </a:cxn>
                <a:cxn ang="0">
                  <a:pos x="220" y="65"/>
                </a:cxn>
                <a:cxn ang="0">
                  <a:pos x="198" y="36"/>
                </a:cxn>
                <a:cxn ang="0">
                  <a:pos x="170" y="29"/>
                </a:cxn>
                <a:cxn ang="0">
                  <a:pos x="85" y="72"/>
                </a:cxn>
                <a:cxn ang="0">
                  <a:pos x="56" y="137"/>
                </a:cxn>
                <a:cxn ang="0">
                  <a:pos x="35" y="144"/>
                </a:cxn>
                <a:cxn ang="0">
                  <a:pos x="28" y="130"/>
                </a:cxn>
                <a:cxn ang="0">
                  <a:pos x="71" y="58"/>
                </a:cxn>
                <a:cxn ang="0">
                  <a:pos x="177" y="0"/>
                </a:cxn>
              </a:cxnLst>
              <a:rect l="0" t="0" r="r" b="b"/>
              <a:pathLst>
                <a:path w="454" h="389">
                  <a:moveTo>
                    <a:pt x="177" y="0"/>
                  </a:moveTo>
                  <a:lnTo>
                    <a:pt x="205" y="0"/>
                  </a:lnTo>
                  <a:lnTo>
                    <a:pt x="227" y="8"/>
                  </a:lnTo>
                  <a:lnTo>
                    <a:pt x="248" y="22"/>
                  </a:lnTo>
                  <a:lnTo>
                    <a:pt x="262" y="36"/>
                  </a:lnTo>
                  <a:lnTo>
                    <a:pt x="276" y="58"/>
                  </a:lnTo>
                  <a:lnTo>
                    <a:pt x="290" y="36"/>
                  </a:lnTo>
                  <a:lnTo>
                    <a:pt x="312" y="15"/>
                  </a:lnTo>
                  <a:lnTo>
                    <a:pt x="368" y="0"/>
                  </a:lnTo>
                  <a:lnTo>
                    <a:pt x="383" y="0"/>
                  </a:lnTo>
                  <a:lnTo>
                    <a:pt x="397" y="8"/>
                  </a:lnTo>
                  <a:lnTo>
                    <a:pt x="411" y="8"/>
                  </a:lnTo>
                  <a:lnTo>
                    <a:pt x="432" y="22"/>
                  </a:lnTo>
                  <a:lnTo>
                    <a:pt x="454" y="44"/>
                  </a:lnTo>
                  <a:lnTo>
                    <a:pt x="454" y="87"/>
                  </a:lnTo>
                  <a:lnTo>
                    <a:pt x="432" y="108"/>
                  </a:lnTo>
                  <a:lnTo>
                    <a:pt x="418" y="116"/>
                  </a:lnTo>
                  <a:lnTo>
                    <a:pt x="390" y="116"/>
                  </a:lnTo>
                  <a:lnTo>
                    <a:pt x="376" y="108"/>
                  </a:lnTo>
                  <a:lnTo>
                    <a:pt x="368" y="101"/>
                  </a:lnTo>
                  <a:lnTo>
                    <a:pt x="368" y="72"/>
                  </a:lnTo>
                  <a:lnTo>
                    <a:pt x="376" y="58"/>
                  </a:lnTo>
                  <a:lnTo>
                    <a:pt x="390" y="44"/>
                  </a:lnTo>
                  <a:lnTo>
                    <a:pt x="404" y="36"/>
                  </a:lnTo>
                  <a:lnTo>
                    <a:pt x="376" y="22"/>
                  </a:lnTo>
                  <a:lnTo>
                    <a:pt x="347" y="22"/>
                  </a:lnTo>
                  <a:lnTo>
                    <a:pt x="333" y="29"/>
                  </a:lnTo>
                  <a:lnTo>
                    <a:pt x="312" y="44"/>
                  </a:lnTo>
                  <a:lnTo>
                    <a:pt x="298" y="58"/>
                  </a:lnTo>
                  <a:lnTo>
                    <a:pt x="283" y="80"/>
                  </a:lnTo>
                  <a:lnTo>
                    <a:pt x="255" y="195"/>
                  </a:lnTo>
                  <a:lnTo>
                    <a:pt x="234" y="302"/>
                  </a:lnTo>
                  <a:lnTo>
                    <a:pt x="234" y="324"/>
                  </a:lnTo>
                  <a:lnTo>
                    <a:pt x="248" y="353"/>
                  </a:lnTo>
                  <a:lnTo>
                    <a:pt x="262" y="360"/>
                  </a:lnTo>
                  <a:lnTo>
                    <a:pt x="283" y="360"/>
                  </a:lnTo>
                  <a:lnTo>
                    <a:pt x="326" y="346"/>
                  </a:lnTo>
                  <a:lnTo>
                    <a:pt x="368" y="310"/>
                  </a:lnTo>
                  <a:lnTo>
                    <a:pt x="397" y="259"/>
                  </a:lnTo>
                  <a:lnTo>
                    <a:pt x="397" y="252"/>
                  </a:lnTo>
                  <a:lnTo>
                    <a:pt x="404" y="245"/>
                  </a:lnTo>
                  <a:lnTo>
                    <a:pt x="418" y="245"/>
                  </a:lnTo>
                  <a:lnTo>
                    <a:pt x="425" y="252"/>
                  </a:lnTo>
                  <a:lnTo>
                    <a:pt x="425" y="259"/>
                  </a:lnTo>
                  <a:lnTo>
                    <a:pt x="418" y="281"/>
                  </a:lnTo>
                  <a:lnTo>
                    <a:pt x="404" y="317"/>
                  </a:lnTo>
                  <a:lnTo>
                    <a:pt x="368" y="353"/>
                  </a:lnTo>
                  <a:lnTo>
                    <a:pt x="333" y="374"/>
                  </a:lnTo>
                  <a:lnTo>
                    <a:pt x="276" y="389"/>
                  </a:lnTo>
                  <a:lnTo>
                    <a:pt x="255" y="389"/>
                  </a:lnTo>
                  <a:lnTo>
                    <a:pt x="234" y="381"/>
                  </a:lnTo>
                  <a:lnTo>
                    <a:pt x="191" y="353"/>
                  </a:lnTo>
                  <a:lnTo>
                    <a:pt x="177" y="331"/>
                  </a:lnTo>
                  <a:lnTo>
                    <a:pt x="134" y="374"/>
                  </a:lnTo>
                  <a:lnTo>
                    <a:pt x="113" y="381"/>
                  </a:lnTo>
                  <a:lnTo>
                    <a:pt x="85" y="389"/>
                  </a:lnTo>
                  <a:lnTo>
                    <a:pt x="63" y="389"/>
                  </a:lnTo>
                  <a:lnTo>
                    <a:pt x="49" y="381"/>
                  </a:lnTo>
                  <a:lnTo>
                    <a:pt x="28" y="374"/>
                  </a:lnTo>
                  <a:lnTo>
                    <a:pt x="14" y="360"/>
                  </a:lnTo>
                  <a:lnTo>
                    <a:pt x="7" y="346"/>
                  </a:lnTo>
                  <a:lnTo>
                    <a:pt x="0" y="324"/>
                  </a:lnTo>
                  <a:lnTo>
                    <a:pt x="7" y="302"/>
                  </a:lnTo>
                  <a:lnTo>
                    <a:pt x="14" y="288"/>
                  </a:lnTo>
                  <a:lnTo>
                    <a:pt x="35" y="281"/>
                  </a:lnTo>
                  <a:lnTo>
                    <a:pt x="49" y="274"/>
                  </a:lnTo>
                  <a:lnTo>
                    <a:pt x="63" y="274"/>
                  </a:lnTo>
                  <a:lnTo>
                    <a:pt x="78" y="281"/>
                  </a:lnTo>
                  <a:lnTo>
                    <a:pt x="85" y="288"/>
                  </a:lnTo>
                  <a:lnTo>
                    <a:pt x="85" y="317"/>
                  </a:lnTo>
                  <a:lnTo>
                    <a:pt x="78" y="331"/>
                  </a:lnTo>
                  <a:lnTo>
                    <a:pt x="63" y="346"/>
                  </a:lnTo>
                  <a:lnTo>
                    <a:pt x="49" y="353"/>
                  </a:lnTo>
                  <a:lnTo>
                    <a:pt x="78" y="367"/>
                  </a:lnTo>
                  <a:lnTo>
                    <a:pt x="92" y="367"/>
                  </a:lnTo>
                  <a:lnTo>
                    <a:pt x="134" y="353"/>
                  </a:lnTo>
                  <a:lnTo>
                    <a:pt x="149" y="331"/>
                  </a:lnTo>
                  <a:lnTo>
                    <a:pt x="163" y="317"/>
                  </a:lnTo>
                  <a:lnTo>
                    <a:pt x="170" y="295"/>
                  </a:lnTo>
                  <a:lnTo>
                    <a:pt x="198" y="173"/>
                  </a:lnTo>
                  <a:lnTo>
                    <a:pt x="205" y="151"/>
                  </a:lnTo>
                  <a:lnTo>
                    <a:pt x="212" y="123"/>
                  </a:lnTo>
                  <a:lnTo>
                    <a:pt x="220" y="101"/>
                  </a:lnTo>
                  <a:lnTo>
                    <a:pt x="220" y="65"/>
                  </a:lnTo>
                  <a:lnTo>
                    <a:pt x="212" y="51"/>
                  </a:lnTo>
                  <a:lnTo>
                    <a:pt x="198" y="36"/>
                  </a:lnTo>
                  <a:lnTo>
                    <a:pt x="184" y="29"/>
                  </a:lnTo>
                  <a:lnTo>
                    <a:pt x="170" y="29"/>
                  </a:lnTo>
                  <a:lnTo>
                    <a:pt x="127" y="44"/>
                  </a:lnTo>
                  <a:lnTo>
                    <a:pt x="85" y="72"/>
                  </a:lnTo>
                  <a:lnTo>
                    <a:pt x="56" y="130"/>
                  </a:lnTo>
                  <a:lnTo>
                    <a:pt x="56" y="137"/>
                  </a:lnTo>
                  <a:lnTo>
                    <a:pt x="49" y="144"/>
                  </a:lnTo>
                  <a:lnTo>
                    <a:pt x="35" y="144"/>
                  </a:lnTo>
                  <a:lnTo>
                    <a:pt x="28" y="137"/>
                  </a:lnTo>
                  <a:lnTo>
                    <a:pt x="28" y="130"/>
                  </a:lnTo>
                  <a:lnTo>
                    <a:pt x="35" y="101"/>
                  </a:lnTo>
                  <a:lnTo>
                    <a:pt x="71" y="58"/>
                  </a:lnTo>
                  <a:lnTo>
                    <a:pt x="113" y="15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29" name="Freeform 1645"/>
            <p:cNvSpPr>
              <a:spLocks/>
            </p:cNvSpPr>
            <p:nvPr/>
          </p:nvSpPr>
          <p:spPr bwMode="auto">
            <a:xfrm>
              <a:off x="13638" y="3692"/>
              <a:ext cx="602" cy="2940"/>
            </a:xfrm>
            <a:custGeom>
              <a:avLst/>
              <a:gdLst/>
              <a:ahLst/>
              <a:cxnLst>
                <a:cxn ang="0">
                  <a:pos x="553" y="0"/>
                </a:cxn>
                <a:cxn ang="0">
                  <a:pos x="588" y="0"/>
                </a:cxn>
                <a:cxn ang="0">
                  <a:pos x="595" y="7"/>
                </a:cxn>
                <a:cxn ang="0">
                  <a:pos x="595" y="21"/>
                </a:cxn>
                <a:cxn ang="0">
                  <a:pos x="546" y="71"/>
                </a:cxn>
                <a:cxn ang="0">
                  <a:pos x="482" y="143"/>
                </a:cxn>
                <a:cxn ang="0">
                  <a:pos x="418" y="237"/>
                </a:cxn>
                <a:cxn ang="0">
                  <a:pos x="347" y="352"/>
                </a:cxn>
                <a:cxn ang="0">
                  <a:pos x="248" y="575"/>
                </a:cxn>
                <a:cxn ang="0">
                  <a:pos x="177" y="812"/>
                </a:cxn>
                <a:cxn ang="0">
                  <a:pos x="134" y="1042"/>
                </a:cxn>
                <a:cxn ang="0">
                  <a:pos x="113" y="1265"/>
                </a:cxn>
                <a:cxn ang="0">
                  <a:pos x="106" y="1473"/>
                </a:cxn>
                <a:cxn ang="0">
                  <a:pos x="120" y="1746"/>
                </a:cxn>
                <a:cxn ang="0">
                  <a:pos x="148" y="2005"/>
                </a:cxn>
                <a:cxn ang="0">
                  <a:pos x="205" y="2242"/>
                </a:cxn>
                <a:cxn ang="0">
                  <a:pos x="283" y="2458"/>
                </a:cxn>
                <a:cxn ang="0">
                  <a:pos x="390" y="2659"/>
                </a:cxn>
                <a:cxn ang="0">
                  <a:pos x="446" y="2746"/>
                </a:cxn>
                <a:cxn ang="0">
                  <a:pos x="503" y="2825"/>
                </a:cxn>
                <a:cxn ang="0">
                  <a:pos x="602" y="2925"/>
                </a:cxn>
                <a:cxn ang="0">
                  <a:pos x="602" y="2933"/>
                </a:cxn>
                <a:cxn ang="0">
                  <a:pos x="595" y="2940"/>
                </a:cxn>
                <a:cxn ang="0">
                  <a:pos x="553" y="2940"/>
                </a:cxn>
                <a:cxn ang="0">
                  <a:pos x="539" y="2925"/>
                </a:cxn>
                <a:cxn ang="0">
                  <a:pos x="489" y="2882"/>
                </a:cxn>
                <a:cxn ang="0">
                  <a:pos x="446" y="2839"/>
                </a:cxn>
                <a:cxn ang="0">
                  <a:pos x="418" y="2803"/>
                </a:cxn>
                <a:cxn ang="0">
                  <a:pos x="276" y="2609"/>
                </a:cxn>
                <a:cxn ang="0">
                  <a:pos x="170" y="2401"/>
                </a:cxn>
                <a:cxn ang="0">
                  <a:pos x="92" y="2185"/>
                </a:cxn>
                <a:cxn ang="0">
                  <a:pos x="42" y="1948"/>
                </a:cxn>
                <a:cxn ang="0">
                  <a:pos x="7" y="1711"/>
                </a:cxn>
                <a:cxn ang="0">
                  <a:pos x="0" y="1473"/>
                </a:cxn>
                <a:cxn ang="0">
                  <a:pos x="7" y="1250"/>
                </a:cxn>
                <a:cxn ang="0">
                  <a:pos x="35" y="1028"/>
                </a:cxn>
                <a:cxn ang="0">
                  <a:pos x="85" y="805"/>
                </a:cxn>
                <a:cxn ang="0">
                  <a:pos x="156" y="589"/>
                </a:cxn>
                <a:cxn ang="0">
                  <a:pos x="248" y="381"/>
                </a:cxn>
                <a:cxn ang="0">
                  <a:pos x="375" y="194"/>
                </a:cxn>
                <a:cxn ang="0">
                  <a:pos x="532" y="21"/>
                </a:cxn>
                <a:cxn ang="0">
                  <a:pos x="539" y="7"/>
                </a:cxn>
                <a:cxn ang="0">
                  <a:pos x="553" y="0"/>
                </a:cxn>
              </a:cxnLst>
              <a:rect l="0" t="0" r="r" b="b"/>
              <a:pathLst>
                <a:path w="602" h="2940">
                  <a:moveTo>
                    <a:pt x="553" y="0"/>
                  </a:moveTo>
                  <a:lnTo>
                    <a:pt x="588" y="0"/>
                  </a:lnTo>
                  <a:lnTo>
                    <a:pt x="595" y="7"/>
                  </a:lnTo>
                  <a:lnTo>
                    <a:pt x="595" y="21"/>
                  </a:lnTo>
                  <a:lnTo>
                    <a:pt x="546" y="71"/>
                  </a:lnTo>
                  <a:lnTo>
                    <a:pt x="482" y="143"/>
                  </a:lnTo>
                  <a:lnTo>
                    <a:pt x="418" y="237"/>
                  </a:lnTo>
                  <a:lnTo>
                    <a:pt x="347" y="352"/>
                  </a:lnTo>
                  <a:lnTo>
                    <a:pt x="248" y="575"/>
                  </a:lnTo>
                  <a:lnTo>
                    <a:pt x="177" y="812"/>
                  </a:lnTo>
                  <a:lnTo>
                    <a:pt x="134" y="1042"/>
                  </a:lnTo>
                  <a:lnTo>
                    <a:pt x="113" y="1265"/>
                  </a:lnTo>
                  <a:lnTo>
                    <a:pt x="106" y="1473"/>
                  </a:lnTo>
                  <a:lnTo>
                    <a:pt x="120" y="1746"/>
                  </a:lnTo>
                  <a:lnTo>
                    <a:pt x="148" y="2005"/>
                  </a:lnTo>
                  <a:lnTo>
                    <a:pt x="205" y="2242"/>
                  </a:lnTo>
                  <a:lnTo>
                    <a:pt x="283" y="2458"/>
                  </a:lnTo>
                  <a:lnTo>
                    <a:pt x="390" y="2659"/>
                  </a:lnTo>
                  <a:lnTo>
                    <a:pt x="446" y="2746"/>
                  </a:lnTo>
                  <a:lnTo>
                    <a:pt x="503" y="2825"/>
                  </a:lnTo>
                  <a:lnTo>
                    <a:pt x="602" y="2925"/>
                  </a:lnTo>
                  <a:lnTo>
                    <a:pt x="602" y="2933"/>
                  </a:lnTo>
                  <a:lnTo>
                    <a:pt x="595" y="2940"/>
                  </a:lnTo>
                  <a:lnTo>
                    <a:pt x="553" y="2940"/>
                  </a:lnTo>
                  <a:lnTo>
                    <a:pt x="539" y="2925"/>
                  </a:lnTo>
                  <a:lnTo>
                    <a:pt x="489" y="2882"/>
                  </a:lnTo>
                  <a:lnTo>
                    <a:pt x="446" y="2839"/>
                  </a:lnTo>
                  <a:lnTo>
                    <a:pt x="418" y="2803"/>
                  </a:lnTo>
                  <a:lnTo>
                    <a:pt x="276" y="2609"/>
                  </a:lnTo>
                  <a:lnTo>
                    <a:pt x="170" y="2401"/>
                  </a:lnTo>
                  <a:lnTo>
                    <a:pt x="92" y="2185"/>
                  </a:lnTo>
                  <a:lnTo>
                    <a:pt x="42" y="1948"/>
                  </a:lnTo>
                  <a:lnTo>
                    <a:pt x="7" y="1711"/>
                  </a:lnTo>
                  <a:lnTo>
                    <a:pt x="0" y="1473"/>
                  </a:lnTo>
                  <a:lnTo>
                    <a:pt x="7" y="1250"/>
                  </a:lnTo>
                  <a:lnTo>
                    <a:pt x="35" y="1028"/>
                  </a:lnTo>
                  <a:lnTo>
                    <a:pt x="85" y="805"/>
                  </a:lnTo>
                  <a:lnTo>
                    <a:pt x="156" y="589"/>
                  </a:lnTo>
                  <a:lnTo>
                    <a:pt x="248" y="381"/>
                  </a:lnTo>
                  <a:lnTo>
                    <a:pt x="375" y="194"/>
                  </a:lnTo>
                  <a:lnTo>
                    <a:pt x="532" y="21"/>
                  </a:lnTo>
                  <a:lnTo>
                    <a:pt x="539" y="7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30" name="Freeform 1646"/>
            <p:cNvSpPr>
              <a:spLocks/>
            </p:cNvSpPr>
            <p:nvPr/>
          </p:nvSpPr>
          <p:spPr bwMode="auto">
            <a:xfrm>
              <a:off x="14347" y="3922"/>
              <a:ext cx="404" cy="812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48" y="0"/>
                </a:cxn>
                <a:cxn ang="0">
                  <a:pos x="248" y="28"/>
                </a:cxn>
                <a:cxn ang="0">
                  <a:pos x="255" y="719"/>
                </a:cxn>
                <a:cxn ang="0">
                  <a:pos x="255" y="747"/>
                </a:cxn>
                <a:cxn ang="0">
                  <a:pos x="269" y="762"/>
                </a:cxn>
                <a:cxn ang="0">
                  <a:pos x="305" y="776"/>
                </a:cxn>
                <a:cxn ang="0">
                  <a:pos x="404" y="776"/>
                </a:cxn>
                <a:cxn ang="0">
                  <a:pos x="404" y="812"/>
                </a:cxn>
                <a:cxn ang="0">
                  <a:pos x="347" y="805"/>
                </a:cxn>
                <a:cxn ang="0">
                  <a:pos x="64" y="805"/>
                </a:cxn>
                <a:cxn ang="0">
                  <a:pos x="7" y="812"/>
                </a:cxn>
                <a:cxn ang="0">
                  <a:pos x="7" y="776"/>
                </a:cxn>
                <a:cxn ang="0">
                  <a:pos x="106" y="776"/>
                </a:cxn>
                <a:cxn ang="0">
                  <a:pos x="142" y="762"/>
                </a:cxn>
                <a:cxn ang="0">
                  <a:pos x="156" y="747"/>
                </a:cxn>
                <a:cxn ang="0">
                  <a:pos x="156" y="86"/>
                </a:cxn>
                <a:cxn ang="0">
                  <a:pos x="92" y="107"/>
                </a:cxn>
                <a:cxn ang="0">
                  <a:pos x="35" y="115"/>
                </a:cxn>
                <a:cxn ang="0">
                  <a:pos x="0" y="115"/>
                </a:cxn>
                <a:cxn ang="0">
                  <a:pos x="0" y="79"/>
                </a:cxn>
                <a:cxn ang="0">
                  <a:pos x="35" y="79"/>
                </a:cxn>
                <a:cxn ang="0">
                  <a:pos x="92" y="72"/>
                </a:cxn>
                <a:cxn ang="0">
                  <a:pos x="156" y="43"/>
                </a:cxn>
                <a:cxn ang="0">
                  <a:pos x="220" y="0"/>
                </a:cxn>
              </a:cxnLst>
              <a:rect l="0" t="0" r="r" b="b"/>
              <a:pathLst>
                <a:path w="404" h="812">
                  <a:moveTo>
                    <a:pt x="220" y="0"/>
                  </a:moveTo>
                  <a:lnTo>
                    <a:pt x="248" y="0"/>
                  </a:lnTo>
                  <a:lnTo>
                    <a:pt x="248" y="28"/>
                  </a:lnTo>
                  <a:lnTo>
                    <a:pt x="255" y="719"/>
                  </a:lnTo>
                  <a:lnTo>
                    <a:pt x="255" y="747"/>
                  </a:lnTo>
                  <a:lnTo>
                    <a:pt x="269" y="762"/>
                  </a:lnTo>
                  <a:lnTo>
                    <a:pt x="305" y="776"/>
                  </a:lnTo>
                  <a:lnTo>
                    <a:pt x="404" y="776"/>
                  </a:lnTo>
                  <a:lnTo>
                    <a:pt x="404" y="812"/>
                  </a:lnTo>
                  <a:lnTo>
                    <a:pt x="347" y="805"/>
                  </a:lnTo>
                  <a:lnTo>
                    <a:pt x="64" y="805"/>
                  </a:lnTo>
                  <a:lnTo>
                    <a:pt x="7" y="812"/>
                  </a:lnTo>
                  <a:lnTo>
                    <a:pt x="7" y="776"/>
                  </a:lnTo>
                  <a:lnTo>
                    <a:pt x="106" y="776"/>
                  </a:lnTo>
                  <a:lnTo>
                    <a:pt x="142" y="762"/>
                  </a:lnTo>
                  <a:lnTo>
                    <a:pt x="156" y="747"/>
                  </a:lnTo>
                  <a:lnTo>
                    <a:pt x="156" y="86"/>
                  </a:lnTo>
                  <a:lnTo>
                    <a:pt x="92" y="107"/>
                  </a:lnTo>
                  <a:lnTo>
                    <a:pt x="35" y="115"/>
                  </a:lnTo>
                  <a:lnTo>
                    <a:pt x="0" y="115"/>
                  </a:lnTo>
                  <a:lnTo>
                    <a:pt x="0" y="79"/>
                  </a:lnTo>
                  <a:lnTo>
                    <a:pt x="35" y="79"/>
                  </a:lnTo>
                  <a:lnTo>
                    <a:pt x="92" y="72"/>
                  </a:lnTo>
                  <a:lnTo>
                    <a:pt x="156" y="43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31" name="Freeform 1647"/>
            <p:cNvSpPr>
              <a:spLocks/>
            </p:cNvSpPr>
            <p:nvPr/>
          </p:nvSpPr>
          <p:spPr bwMode="auto">
            <a:xfrm>
              <a:off x="16652" y="3922"/>
              <a:ext cx="404" cy="812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48" y="0"/>
                </a:cxn>
                <a:cxn ang="0">
                  <a:pos x="248" y="28"/>
                </a:cxn>
                <a:cxn ang="0">
                  <a:pos x="255" y="719"/>
                </a:cxn>
                <a:cxn ang="0">
                  <a:pos x="255" y="747"/>
                </a:cxn>
                <a:cxn ang="0">
                  <a:pos x="270" y="762"/>
                </a:cxn>
                <a:cxn ang="0">
                  <a:pos x="305" y="776"/>
                </a:cxn>
                <a:cxn ang="0">
                  <a:pos x="404" y="776"/>
                </a:cxn>
                <a:cxn ang="0">
                  <a:pos x="404" y="812"/>
                </a:cxn>
                <a:cxn ang="0">
                  <a:pos x="348" y="805"/>
                </a:cxn>
                <a:cxn ang="0">
                  <a:pos x="64" y="805"/>
                </a:cxn>
                <a:cxn ang="0">
                  <a:pos x="7" y="812"/>
                </a:cxn>
                <a:cxn ang="0">
                  <a:pos x="7" y="776"/>
                </a:cxn>
                <a:cxn ang="0">
                  <a:pos x="107" y="776"/>
                </a:cxn>
                <a:cxn ang="0">
                  <a:pos x="142" y="762"/>
                </a:cxn>
                <a:cxn ang="0">
                  <a:pos x="156" y="747"/>
                </a:cxn>
                <a:cxn ang="0">
                  <a:pos x="156" y="86"/>
                </a:cxn>
                <a:cxn ang="0">
                  <a:pos x="92" y="107"/>
                </a:cxn>
                <a:cxn ang="0">
                  <a:pos x="36" y="115"/>
                </a:cxn>
                <a:cxn ang="0">
                  <a:pos x="0" y="115"/>
                </a:cxn>
                <a:cxn ang="0">
                  <a:pos x="0" y="79"/>
                </a:cxn>
                <a:cxn ang="0">
                  <a:pos x="36" y="79"/>
                </a:cxn>
                <a:cxn ang="0">
                  <a:pos x="92" y="72"/>
                </a:cxn>
                <a:cxn ang="0">
                  <a:pos x="156" y="43"/>
                </a:cxn>
                <a:cxn ang="0">
                  <a:pos x="220" y="0"/>
                </a:cxn>
              </a:cxnLst>
              <a:rect l="0" t="0" r="r" b="b"/>
              <a:pathLst>
                <a:path w="404" h="812">
                  <a:moveTo>
                    <a:pt x="220" y="0"/>
                  </a:moveTo>
                  <a:lnTo>
                    <a:pt x="248" y="0"/>
                  </a:lnTo>
                  <a:lnTo>
                    <a:pt x="248" y="28"/>
                  </a:lnTo>
                  <a:lnTo>
                    <a:pt x="255" y="719"/>
                  </a:lnTo>
                  <a:lnTo>
                    <a:pt x="255" y="747"/>
                  </a:lnTo>
                  <a:lnTo>
                    <a:pt x="270" y="762"/>
                  </a:lnTo>
                  <a:lnTo>
                    <a:pt x="305" y="776"/>
                  </a:lnTo>
                  <a:lnTo>
                    <a:pt x="404" y="776"/>
                  </a:lnTo>
                  <a:lnTo>
                    <a:pt x="404" y="812"/>
                  </a:lnTo>
                  <a:lnTo>
                    <a:pt x="348" y="805"/>
                  </a:lnTo>
                  <a:lnTo>
                    <a:pt x="64" y="805"/>
                  </a:lnTo>
                  <a:lnTo>
                    <a:pt x="7" y="812"/>
                  </a:lnTo>
                  <a:lnTo>
                    <a:pt x="7" y="776"/>
                  </a:lnTo>
                  <a:lnTo>
                    <a:pt x="107" y="776"/>
                  </a:lnTo>
                  <a:lnTo>
                    <a:pt x="142" y="762"/>
                  </a:lnTo>
                  <a:lnTo>
                    <a:pt x="156" y="747"/>
                  </a:lnTo>
                  <a:lnTo>
                    <a:pt x="156" y="86"/>
                  </a:lnTo>
                  <a:lnTo>
                    <a:pt x="92" y="107"/>
                  </a:lnTo>
                  <a:lnTo>
                    <a:pt x="36" y="115"/>
                  </a:lnTo>
                  <a:lnTo>
                    <a:pt x="0" y="115"/>
                  </a:lnTo>
                  <a:lnTo>
                    <a:pt x="0" y="79"/>
                  </a:lnTo>
                  <a:lnTo>
                    <a:pt x="36" y="79"/>
                  </a:lnTo>
                  <a:lnTo>
                    <a:pt x="92" y="72"/>
                  </a:lnTo>
                  <a:lnTo>
                    <a:pt x="156" y="43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32" name="Freeform 1648"/>
            <p:cNvSpPr>
              <a:spLocks/>
            </p:cNvSpPr>
            <p:nvPr/>
          </p:nvSpPr>
          <p:spPr bwMode="auto">
            <a:xfrm>
              <a:off x="14347" y="5395"/>
              <a:ext cx="404" cy="813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34" y="0"/>
                </a:cxn>
                <a:cxn ang="0">
                  <a:pos x="248" y="8"/>
                </a:cxn>
                <a:cxn ang="0">
                  <a:pos x="248" y="29"/>
                </a:cxn>
                <a:cxn ang="0">
                  <a:pos x="255" y="719"/>
                </a:cxn>
                <a:cxn ang="0">
                  <a:pos x="255" y="748"/>
                </a:cxn>
                <a:cxn ang="0">
                  <a:pos x="269" y="762"/>
                </a:cxn>
                <a:cxn ang="0">
                  <a:pos x="305" y="777"/>
                </a:cxn>
                <a:cxn ang="0">
                  <a:pos x="404" y="777"/>
                </a:cxn>
                <a:cxn ang="0">
                  <a:pos x="404" y="813"/>
                </a:cxn>
                <a:cxn ang="0">
                  <a:pos x="347" y="805"/>
                </a:cxn>
                <a:cxn ang="0">
                  <a:pos x="64" y="805"/>
                </a:cxn>
                <a:cxn ang="0">
                  <a:pos x="7" y="813"/>
                </a:cxn>
                <a:cxn ang="0">
                  <a:pos x="7" y="777"/>
                </a:cxn>
                <a:cxn ang="0">
                  <a:pos x="106" y="777"/>
                </a:cxn>
                <a:cxn ang="0">
                  <a:pos x="142" y="762"/>
                </a:cxn>
                <a:cxn ang="0">
                  <a:pos x="156" y="748"/>
                </a:cxn>
                <a:cxn ang="0">
                  <a:pos x="156" y="87"/>
                </a:cxn>
                <a:cxn ang="0">
                  <a:pos x="92" y="108"/>
                </a:cxn>
                <a:cxn ang="0">
                  <a:pos x="35" y="115"/>
                </a:cxn>
                <a:cxn ang="0">
                  <a:pos x="0" y="115"/>
                </a:cxn>
                <a:cxn ang="0">
                  <a:pos x="0" y="79"/>
                </a:cxn>
                <a:cxn ang="0">
                  <a:pos x="35" y="79"/>
                </a:cxn>
                <a:cxn ang="0">
                  <a:pos x="92" y="72"/>
                </a:cxn>
                <a:cxn ang="0">
                  <a:pos x="156" y="43"/>
                </a:cxn>
                <a:cxn ang="0">
                  <a:pos x="220" y="0"/>
                </a:cxn>
              </a:cxnLst>
              <a:rect l="0" t="0" r="r" b="b"/>
              <a:pathLst>
                <a:path w="404" h="813">
                  <a:moveTo>
                    <a:pt x="220" y="0"/>
                  </a:moveTo>
                  <a:lnTo>
                    <a:pt x="234" y="0"/>
                  </a:lnTo>
                  <a:lnTo>
                    <a:pt x="248" y="8"/>
                  </a:lnTo>
                  <a:lnTo>
                    <a:pt x="248" y="29"/>
                  </a:lnTo>
                  <a:lnTo>
                    <a:pt x="255" y="719"/>
                  </a:lnTo>
                  <a:lnTo>
                    <a:pt x="255" y="748"/>
                  </a:lnTo>
                  <a:lnTo>
                    <a:pt x="269" y="762"/>
                  </a:lnTo>
                  <a:lnTo>
                    <a:pt x="305" y="777"/>
                  </a:lnTo>
                  <a:lnTo>
                    <a:pt x="404" y="777"/>
                  </a:lnTo>
                  <a:lnTo>
                    <a:pt x="404" y="813"/>
                  </a:lnTo>
                  <a:lnTo>
                    <a:pt x="347" y="805"/>
                  </a:lnTo>
                  <a:lnTo>
                    <a:pt x="64" y="805"/>
                  </a:lnTo>
                  <a:lnTo>
                    <a:pt x="7" y="813"/>
                  </a:lnTo>
                  <a:lnTo>
                    <a:pt x="7" y="777"/>
                  </a:lnTo>
                  <a:lnTo>
                    <a:pt x="106" y="777"/>
                  </a:lnTo>
                  <a:lnTo>
                    <a:pt x="142" y="762"/>
                  </a:lnTo>
                  <a:lnTo>
                    <a:pt x="156" y="748"/>
                  </a:lnTo>
                  <a:lnTo>
                    <a:pt x="156" y="87"/>
                  </a:lnTo>
                  <a:lnTo>
                    <a:pt x="92" y="108"/>
                  </a:lnTo>
                  <a:lnTo>
                    <a:pt x="35" y="115"/>
                  </a:lnTo>
                  <a:lnTo>
                    <a:pt x="0" y="115"/>
                  </a:lnTo>
                  <a:lnTo>
                    <a:pt x="0" y="79"/>
                  </a:lnTo>
                  <a:lnTo>
                    <a:pt x="35" y="79"/>
                  </a:lnTo>
                  <a:lnTo>
                    <a:pt x="92" y="72"/>
                  </a:lnTo>
                  <a:lnTo>
                    <a:pt x="156" y="43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33" name="Freeform 1649"/>
            <p:cNvSpPr>
              <a:spLocks/>
            </p:cNvSpPr>
            <p:nvPr/>
          </p:nvSpPr>
          <p:spPr bwMode="auto">
            <a:xfrm>
              <a:off x="16156" y="5884"/>
              <a:ext cx="744" cy="4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723" y="0"/>
                </a:cxn>
                <a:cxn ang="0">
                  <a:pos x="737" y="7"/>
                </a:cxn>
                <a:cxn ang="0">
                  <a:pos x="744" y="15"/>
                </a:cxn>
                <a:cxn ang="0">
                  <a:pos x="744" y="29"/>
                </a:cxn>
                <a:cxn ang="0">
                  <a:pos x="730" y="36"/>
                </a:cxn>
                <a:cxn ang="0">
                  <a:pos x="723" y="43"/>
                </a:cxn>
                <a:cxn ang="0">
                  <a:pos x="21" y="43"/>
                </a:cxn>
                <a:cxn ang="0">
                  <a:pos x="7" y="36"/>
                </a:cxn>
                <a:cxn ang="0">
                  <a:pos x="0" y="29"/>
                </a:cxn>
                <a:cxn ang="0">
                  <a:pos x="0" y="15"/>
                </a:cxn>
                <a:cxn ang="0">
                  <a:pos x="14" y="7"/>
                </a:cxn>
                <a:cxn ang="0">
                  <a:pos x="21" y="0"/>
                </a:cxn>
              </a:cxnLst>
              <a:rect l="0" t="0" r="r" b="b"/>
              <a:pathLst>
                <a:path w="744" h="43">
                  <a:moveTo>
                    <a:pt x="21" y="0"/>
                  </a:moveTo>
                  <a:lnTo>
                    <a:pt x="723" y="0"/>
                  </a:lnTo>
                  <a:lnTo>
                    <a:pt x="737" y="7"/>
                  </a:lnTo>
                  <a:lnTo>
                    <a:pt x="744" y="15"/>
                  </a:lnTo>
                  <a:lnTo>
                    <a:pt x="744" y="29"/>
                  </a:lnTo>
                  <a:lnTo>
                    <a:pt x="730" y="36"/>
                  </a:lnTo>
                  <a:lnTo>
                    <a:pt x="723" y="43"/>
                  </a:lnTo>
                  <a:lnTo>
                    <a:pt x="21" y="43"/>
                  </a:lnTo>
                  <a:lnTo>
                    <a:pt x="7" y="36"/>
                  </a:lnTo>
                  <a:lnTo>
                    <a:pt x="0" y="29"/>
                  </a:lnTo>
                  <a:lnTo>
                    <a:pt x="0" y="15"/>
                  </a:lnTo>
                  <a:lnTo>
                    <a:pt x="14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34" name="Freeform 1650"/>
            <p:cNvSpPr>
              <a:spLocks/>
            </p:cNvSpPr>
            <p:nvPr/>
          </p:nvSpPr>
          <p:spPr bwMode="auto">
            <a:xfrm>
              <a:off x="17134" y="5395"/>
              <a:ext cx="405" cy="813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35" y="0"/>
                </a:cxn>
                <a:cxn ang="0">
                  <a:pos x="249" y="8"/>
                </a:cxn>
                <a:cxn ang="0">
                  <a:pos x="249" y="29"/>
                </a:cxn>
                <a:cxn ang="0">
                  <a:pos x="256" y="719"/>
                </a:cxn>
                <a:cxn ang="0">
                  <a:pos x="256" y="748"/>
                </a:cxn>
                <a:cxn ang="0">
                  <a:pos x="270" y="762"/>
                </a:cxn>
                <a:cxn ang="0">
                  <a:pos x="305" y="777"/>
                </a:cxn>
                <a:cxn ang="0">
                  <a:pos x="405" y="777"/>
                </a:cxn>
                <a:cxn ang="0">
                  <a:pos x="405" y="813"/>
                </a:cxn>
                <a:cxn ang="0">
                  <a:pos x="348" y="805"/>
                </a:cxn>
                <a:cxn ang="0">
                  <a:pos x="64" y="805"/>
                </a:cxn>
                <a:cxn ang="0">
                  <a:pos x="8" y="813"/>
                </a:cxn>
                <a:cxn ang="0">
                  <a:pos x="8" y="777"/>
                </a:cxn>
                <a:cxn ang="0">
                  <a:pos x="107" y="777"/>
                </a:cxn>
                <a:cxn ang="0">
                  <a:pos x="142" y="762"/>
                </a:cxn>
                <a:cxn ang="0">
                  <a:pos x="157" y="748"/>
                </a:cxn>
                <a:cxn ang="0">
                  <a:pos x="157" y="87"/>
                </a:cxn>
                <a:cxn ang="0">
                  <a:pos x="93" y="108"/>
                </a:cxn>
                <a:cxn ang="0">
                  <a:pos x="36" y="115"/>
                </a:cxn>
                <a:cxn ang="0">
                  <a:pos x="0" y="115"/>
                </a:cxn>
                <a:cxn ang="0">
                  <a:pos x="0" y="79"/>
                </a:cxn>
                <a:cxn ang="0">
                  <a:pos x="36" y="79"/>
                </a:cxn>
                <a:cxn ang="0">
                  <a:pos x="93" y="72"/>
                </a:cxn>
                <a:cxn ang="0">
                  <a:pos x="157" y="43"/>
                </a:cxn>
                <a:cxn ang="0">
                  <a:pos x="220" y="0"/>
                </a:cxn>
              </a:cxnLst>
              <a:rect l="0" t="0" r="r" b="b"/>
              <a:pathLst>
                <a:path w="405" h="813">
                  <a:moveTo>
                    <a:pt x="220" y="0"/>
                  </a:moveTo>
                  <a:lnTo>
                    <a:pt x="235" y="0"/>
                  </a:lnTo>
                  <a:lnTo>
                    <a:pt x="249" y="8"/>
                  </a:lnTo>
                  <a:lnTo>
                    <a:pt x="249" y="29"/>
                  </a:lnTo>
                  <a:lnTo>
                    <a:pt x="256" y="719"/>
                  </a:lnTo>
                  <a:lnTo>
                    <a:pt x="256" y="748"/>
                  </a:lnTo>
                  <a:lnTo>
                    <a:pt x="270" y="762"/>
                  </a:lnTo>
                  <a:lnTo>
                    <a:pt x="305" y="777"/>
                  </a:lnTo>
                  <a:lnTo>
                    <a:pt x="405" y="777"/>
                  </a:lnTo>
                  <a:lnTo>
                    <a:pt x="405" y="813"/>
                  </a:lnTo>
                  <a:lnTo>
                    <a:pt x="348" y="805"/>
                  </a:lnTo>
                  <a:lnTo>
                    <a:pt x="64" y="805"/>
                  </a:lnTo>
                  <a:lnTo>
                    <a:pt x="8" y="813"/>
                  </a:lnTo>
                  <a:lnTo>
                    <a:pt x="8" y="777"/>
                  </a:lnTo>
                  <a:lnTo>
                    <a:pt x="107" y="777"/>
                  </a:lnTo>
                  <a:lnTo>
                    <a:pt x="142" y="762"/>
                  </a:lnTo>
                  <a:lnTo>
                    <a:pt x="157" y="748"/>
                  </a:lnTo>
                  <a:lnTo>
                    <a:pt x="157" y="87"/>
                  </a:lnTo>
                  <a:lnTo>
                    <a:pt x="93" y="108"/>
                  </a:lnTo>
                  <a:lnTo>
                    <a:pt x="36" y="115"/>
                  </a:lnTo>
                  <a:lnTo>
                    <a:pt x="0" y="115"/>
                  </a:lnTo>
                  <a:lnTo>
                    <a:pt x="0" y="79"/>
                  </a:lnTo>
                  <a:lnTo>
                    <a:pt x="36" y="79"/>
                  </a:lnTo>
                  <a:lnTo>
                    <a:pt x="93" y="72"/>
                  </a:lnTo>
                  <a:lnTo>
                    <a:pt x="157" y="43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35" name="Freeform 1651"/>
            <p:cNvSpPr>
              <a:spLocks/>
            </p:cNvSpPr>
            <p:nvPr/>
          </p:nvSpPr>
          <p:spPr bwMode="auto">
            <a:xfrm>
              <a:off x="17674" y="3706"/>
              <a:ext cx="602" cy="29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9" y="0"/>
                </a:cxn>
                <a:cxn ang="0">
                  <a:pos x="63" y="14"/>
                </a:cxn>
                <a:cxn ang="0">
                  <a:pos x="113" y="57"/>
                </a:cxn>
                <a:cxn ang="0">
                  <a:pos x="156" y="101"/>
                </a:cxn>
                <a:cxn ang="0">
                  <a:pos x="184" y="137"/>
                </a:cxn>
                <a:cxn ang="0">
                  <a:pos x="326" y="331"/>
                </a:cxn>
                <a:cxn ang="0">
                  <a:pos x="432" y="539"/>
                </a:cxn>
                <a:cxn ang="0">
                  <a:pos x="510" y="755"/>
                </a:cxn>
                <a:cxn ang="0">
                  <a:pos x="560" y="992"/>
                </a:cxn>
                <a:cxn ang="0">
                  <a:pos x="595" y="1229"/>
                </a:cxn>
                <a:cxn ang="0">
                  <a:pos x="602" y="1466"/>
                </a:cxn>
                <a:cxn ang="0">
                  <a:pos x="595" y="1474"/>
                </a:cxn>
                <a:cxn ang="0">
                  <a:pos x="588" y="1697"/>
                </a:cxn>
                <a:cxn ang="0">
                  <a:pos x="560" y="1919"/>
                </a:cxn>
                <a:cxn ang="0">
                  <a:pos x="510" y="2142"/>
                </a:cxn>
                <a:cxn ang="0">
                  <a:pos x="439" y="2358"/>
                </a:cxn>
                <a:cxn ang="0">
                  <a:pos x="347" y="2566"/>
                </a:cxn>
                <a:cxn ang="0">
                  <a:pos x="219" y="2753"/>
                </a:cxn>
                <a:cxn ang="0">
                  <a:pos x="63" y="2926"/>
                </a:cxn>
                <a:cxn ang="0">
                  <a:pos x="56" y="2940"/>
                </a:cxn>
                <a:cxn ang="0">
                  <a:pos x="49" y="2947"/>
                </a:cxn>
                <a:cxn ang="0">
                  <a:pos x="7" y="2947"/>
                </a:cxn>
                <a:cxn ang="0">
                  <a:pos x="0" y="2940"/>
                </a:cxn>
                <a:cxn ang="0">
                  <a:pos x="0" y="2926"/>
                </a:cxn>
                <a:cxn ang="0">
                  <a:pos x="7" y="2926"/>
                </a:cxn>
                <a:cxn ang="0">
                  <a:pos x="7" y="2919"/>
                </a:cxn>
                <a:cxn ang="0">
                  <a:pos x="56" y="2868"/>
                </a:cxn>
                <a:cxn ang="0">
                  <a:pos x="113" y="2804"/>
                </a:cxn>
                <a:cxn ang="0">
                  <a:pos x="184" y="2710"/>
                </a:cxn>
                <a:cxn ang="0">
                  <a:pos x="255" y="2595"/>
                </a:cxn>
                <a:cxn ang="0">
                  <a:pos x="354" y="2372"/>
                </a:cxn>
                <a:cxn ang="0">
                  <a:pos x="425" y="2135"/>
                </a:cxn>
                <a:cxn ang="0">
                  <a:pos x="468" y="1905"/>
                </a:cxn>
                <a:cxn ang="0">
                  <a:pos x="489" y="1682"/>
                </a:cxn>
                <a:cxn ang="0">
                  <a:pos x="496" y="1474"/>
                </a:cxn>
                <a:cxn ang="0">
                  <a:pos x="482" y="1200"/>
                </a:cxn>
                <a:cxn ang="0">
                  <a:pos x="454" y="942"/>
                </a:cxn>
                <a:cxn ang="0">
                  <a:pos x="397" y="704"/>
                </a:cxn>
                <a:cxn ang="0">
                  <a:pos x="319" y="489"/>
                </a:cxn>
                <a:cxn ang="0">
                  <a:pos x="212" y="288"/>
                </a:cxn>
                <a:cxn ang="0">
                  <a:pos x="63" y="86"/>
                </a:cxn>
                <a:cxn ang="0">
                  <a:pos x="7" y="29"/>
                </a:cxn>
                <a:cxn ang="0">
                  <a:pos x="7" y="22"/>
                </a:cxn>
                <a:cxn ang="0">
                  <a:pos x="0" y="22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602" h="2947">
                  <a:moveTo>
                    <a:pt x="7" y="0"/>
                  </a:moveTo>
                  <a:lnTo>
                    <a:pt x="49" y="0"/>
                  </a:lnTo>
                  <a:lnTo>
                    <a:pt x="63" y="14"/>
                  </a:lnTo>
                  <a:lnTo>
                    <a:pt x="113" y="57"/>
                  </a:lnTo>
                  <a:lnTo>
                    <a:pt x="156" y="101"/>
                  </a:lnTo>
                  <a:lnTo>
                    <a:pt x="184" y="137"/>
                  </a:lnTo>
                  <a:lnTo>
                    <a:pt x="326" y="331"/>
                  </a:lnTo>
                  <a:lnTo>
                    <a:pt x="432" y="539"/>
                  </a:lnTo>
                  <a:lnTo>
                    <a:pt x="510" y="755"/>
                  </a:lnTo>
                  <a:lnTo>
                    <a:pt x="560" y="992"/>
                  </a:lnTo>
                  <a:lnTo>
                    <a:pt x="595" y="1229"/>
                  </a:lnTo>
                  <a:lnTo>
                    <a:pt x="602" y="1466"/>
                  </a:lnTo>
                  <a:lnTo>
                    <a:pt x="595" y="1474"/>
                  </a:lnTo>
                  <a:lnTo>
                    <a:pt x="588" y="1697"/>
                  </a:lnTo>
                  <a:lnTo>
                    <a:pt x="560" y="1919"/>
                  </a:lnTo>
                  <a:lnTo>
                    <a:pt x="510" y="2142"/>
                  </a:lnTo>
                  <a:lnTo>
                    <a:pt x="439" y="2358"/>
                  </a:lnTo>
                  <a:lnTo>
                    <a:pt x="347" y="2566"/>
                  </a:lnTo>
                  <a:lnTo>
                    <a:pt x="219" y="2753"/>
                  </a:lnTo>
                  <a:lnTo>
                    <a:pt x="63" y="2926"/>
                  </a:lnTo>
                  <a:lnTo>
                    <a:pt x="56" y="2940"/>
                  </a:lnTo>
                  <a:lnTo>
                    <a:pt x="49" y="2947"/>
                  </a:lnTo>
                  <a:lnTo>
                    <a:pt x="7" y="2947"/>
                  </a:lnTo>
                  <a:lnTo>
                    <a:pt x="0" y="2940"/>
                  </a:lnTo>
                  <a:lnTo>
                    <a:pt x="0" y="2926"/>
                  </a:lnTo>
                  <a:lnTo>
                    <a:pt x="7" y="2926"/>
                  </a:lnTo>
                  <a:lnTo>
                    <a:pt x="7" y="2919"/>
                  </a:lnTo>
                  <a:lnTo>
                    <a:pt x="56" y="2868"/>
                  </a:lnTo>
                  <a:lnTo>
                    <a:pt x="113" y="2804"/>
                  </a:lnTo>
                  <a:lnTo>
                    <a:pt x="184" y="2710"/>
                  </a:lnTo>
                  <a:lnTo>
                    <a:pt x="255" y="2595"/>
                  </a:lnTo>
                  <a:lnTo>
                    <a:pt x="354" y="2372"/>
                  </a:lnTo>
                  <a:lnTo>
                    <a:pt x="425" y="2135"/>
                  </a:lnTo>
                  <a:lnTo>
                    <a:pt x="468" y="1905"/>
                  </a:lnTo>
                  <a:lnTo>
                    <a:pt x="489" y="1682"/>
                  </a:lnTo>
                  <a:lnTo>
                    <a:pt x="496" y="1474"/>
                  </a:lnTo>
                  <a:lnTo>
                    <a:pt x="482" y="1200"/>
                  </a:lnTo>
                  <a:lnTo>
                    <a:pt x="454" y="942"/>
                  </a:lnTo>
                  <a:lnTo>
                    <a:pt x="397" y="704"/>
                  </a:lnTo>
                  <a:lnTo>
                    <a:pt x="319" y="489"/>
                  </a:lnTo>
                  <a:lnTo>
                    <a:pt x="212" y="288"/>
                  </a:lnTo>
                  <a:lnTo>
                    <a:pt x="63" y="86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0" y="22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36" name="Freeform 1652"/>
            <p:cNvSpPr>
              <a:spLocks noEditPoints="1"/>
            </p:cNvSpPr>
            <p:nvPr/>
          </p:nvSpPr>
          <p:spPr bwMode="auto">
            <a:xfrm>
              <a:off x="18915" y="5029"/>
              <a:ext cx="808" cy="280"/>
            </a:xfrm>
            <a:custGeom>
              <a:avLst/>
              <a:gdLst/>
              <a:ahLst/>
              <a:cxnLst>
                <a:cxn ang="0">
                  <a:pos x="21" y="237"/>
                </a:cxn>
                <a:cxn ang="0">
                  <a:pos x="787" y="237"/>
                </a:cxn>
                <a:cxn ang="0">
                  <a:pos x="801" y="244"/>
                </a:cxn>
                <a:cxn ang="0">
                  <a:pos x="808" y="251"/>
                </a:cxn>
                <a:cxn ang="0">
                  <a:pos x="808" y="266"/>
                </a:cxn>
                <a:cxn ang="0">
                  <a:pos x="794" y="273"/>
                </a:cxn>
                <a:cxn ang="0">
                  <a:pos x="787" y="280"/>
                </a:cxn>
                <a:cxn ang="0">
                  <a:pos x="21" y="280"/>
                </a:cxn>
                <a:cxn ang="0">
                  <a:pos x="7" y="273"/>
                </a:cxn>
                <a:cxn ang="0">
                  <a:pos x="0" y="266"/>
                </a:cxn>
                <a:cxn ang="0">
                  <a:pos x="0" y="251"/>
                </a:cxn>
                <a:cxn ang="0">
                  <a:pos x="7" y="244"/>
                </a:cxn>
                <a:cxn ang="0">
                  <a:pos x="21" y="237"/>
                </a:cxn>
                <a:cxn ang="0">
                  <a:pos x="21" y="0"/>
                </a:cxn>
                <a:cxn ang="0">
                  <a:pos x="787" y="0"/>
                </a:cxn>
                <a:cxn ang="0">
                  <a:pos x="801" y="7"/>
                </a:cxn>
                <a:cxn ang="0">
                  <a:pos x="808" y="14"/>
                </a:cxn>
                <a:cxn ang="0">
                  <a:pos x="808" y="28"/>
                </a:cxn>
                <a:cxn ang="0">
                  <a:pos x="801" y="36"/>
                </a:cxn>
                <a:cxn ang="0">
                  <a:pos x="787" y="43"/>
                </a:cxn>
                <a:cxn ang="0">
                  <a:pos x="21" y="43"/>
                </a:cxn>
                <a:cxn ang="0">
                  <a:pos x="7" y="36"/>
                </a:cxn>
                <a:cxn ang="0">
                  <a:pos x="0" y="28"/>
                </a:cxn>
                <a:cxn ang="0">
                  <a:pos x="0" y="14"/>
                </a:cxn>
                <a:cxn ang="0">
                  <a:pos x="14" y="7"/>
                </a:cxn>
                <a:cxn ang="0">
                  <a:pos x="21" y="0"/>
                </a:cxn>
              </a:cxnLst>
              <a:rect l="0" t="0" r="r" b="b"/>
              <a:pathLst>
                <a:path w="808" h="280">
                  <a:moveTo>
                    <a:pt x="21" y="237"/>
                  </a:moveTo>
                  <a:lnTo>
                    <a:pt x="787" y="237"/>
                  </a:lnTo>
                  <a:lnTo>
                    <a:pt x="801" y="244"/>
                  </a:lnTo>
                  <a:lnTo>
                    <a:pt x="808" y="251"/>
                  </a:lnTo>
                  <a:lnTo>
                    <a:pt x="808" y="266"/>
                  </a:lnTo>
                  <a:lnTo>
                    <a:pt x="794" y="273"/>
                  </a:lnTo>
                  <a:lnTo>
                    <a:pt x="787" y="280"/>
                  </a:lnTo>
                  <a:lnTo>
                    <a:pt x="21" y="280"/>
                  </a:lnTo>
                  <a:lnTo>
                    <a:pt x="7" y="273"/>
                  </a:lnTo>
                  <a:lnTo>
                    <a:pt x="0" y="266"/>
                  </a:lnTo>
                  <a:lnTo>
                    <a:pt x="0" y="251"/>
                  </a:lnTo>
                  <a:lnTo>
                    <a:pt x="7" y="244"/>
                  </a:lnTo>
                  <a:lnTo>
                    <a:pt x="21" y="237"/>
                  </a:lnTo>
                  <a:close/>
                  <a:moveTo>
                    <a:pt x="21" y="0"/>
                  </a:moveTo>
                  <a:lnTo>
                    <a:pt x="787" y="0"/>
                  </a:lnTo>
                  <a:lnTo>
                    <a:pt x="801" y="7"/>
                  </a:lnTo>
                  <a:lnTo>
                    <a:pt x="808" y="14"/>
                  </a:lnTo>
                  <a:lnTo>
                    <a:pt x="808" y="28"/>
                  </a:lnTo>
                  <a:lnTo>
                    <a:pt x="801" y="36"/>
                  </a:lnTo>
                  <a:lnTo>
                    <a:pt x="787" y="43"/>
                  </a:lnTo>
                  <a:lnTo>
                    <a:pt x="21" y="43"/>
                  </a:lnTo>
                  <a:lnTo>
                    <a:pt x="7" y="36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14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37" name="Freeform 1653"/>
            <p:cNvSpPr>
              <a:spLocks/>
            </p:cNvSpPr>
            <p:nvPr/>
          </p:nvSpPr>
          <p:spPr bwMode="auto">
            <a:xfrm>
              <a:off x="21206" y="2886"/>
              <a:ext cx="418" cy="180"/>
            </a:xfrm>
            <a:custGeom>
              <a:avLst/>
              <a:gdLst/>
              <a:ahLst/>
              <a:cxnLst>
                <a:cxn ang="0">
                  <a:pos x="333" y="0"/>
                </a:cxn>
                <a:cxn ang="0">
                  <a:pos x="348" y="0"/>
                </a:cxn>
                <a:cxn ang="0">
                  <a:pos x="362" y="15"/>
                </a:cxn>
                <a:cxn ang="0">
                  <a:pos x="362" y="22"/>
                </a:cxn>
                <a:cxn ang="0">
                  <a:pos x="369" y="36"/>
                </a:cxn>
                <a:cxn ang="0">
                  <a:pos x="418" y="87"/>
                </a:cxn>
                <a:cxn ang="0">
                  <a:pos x="418" y="101"/>
                </a:cxn>
                <a:cxn ang="0">
                  <a:pos x="411" y="108"/>
                </a:cxn>
                <a:cxn ang="0">
                  <a:pos x="404" y="108"/>
                </a:cxn>
                <a:cxn ang="0">
                  <a:pos x="397" y="115"/>
                </a:cxn>
                <a:cxn ang="0">
                  <a:pos x="383" y="123"/>
                </a:cxn>
                <a:cxn ang="0">
                  <a:pos x="340" y="151"/>
                </a:cxn>
                <a:cxn ang="0">
                  <a:pos x="319" y="173"/>
                </a:cxn>
                <a:cxn ang="0">
                  <a:pos x="305" y="180"/>
                </a:cxn>
                <a:cxn ang="0">
                  <a:pos x="291" y="180"/>
                </a:cxn>
                <a:cxn ang="0">
                  <a:pos x="284" y="173"/>
                </a:cxn>
                <a:cxn ang="0">
                  <a:pos x="284" y="151"/>
                </a:cxn>
                <a:cxn ang="0">
                  <a:pos x="319" y="115"/>
                </a:cxn>
                <a:cxn ang="0">
                  <a:pos x="35" y="108"/>
                </a:cxn>
                <a:cxn ang="0">
                  <a:pos x="14" y="108"/>
                </a:cxn>
                <a:cxn ang="0">
                  <a:pos x="0" y="94"/>
                </a:cxn>
                <a:cxn ang="0">
                  <a:pos x="0" y="80"/>
                </a:cxn>
                <a:cxn ang="0">
                  <a:pos x="14" y="65"/>
                </a:cxn>
                <a:cxn ang="0">
                  <a:pos x="340" y="65"/>
                </a:cxn>
                <a:cxn ang="0">
                  <a:pos x="333" y="58"/>
                </a:cxn>
                <a:cxn ang="0">
                  <a:pos x="326" y="44"/>
                </a:cxn>
                <a:cxn ang="0">
                  <a:pos x="319" y="36"/>
                </a:cxn>
                <a:cxn ang="0">
                  <a:pos x="319" y="15"/>
                </a:cxn>
                <a:cxn ang="0">
                  <a:pos x="333" y="0"/>
                </a:cxn>
              </a:cxnLst>
              <a:rect l="0" t="0" r="r" b="b"/>
              <a:pathLst>
                <a:path w="418" h="180">
                  <a:moveTo>
                    <a:pt x="333" y="0"/>
                  </a:moveTo>
                  <a:lnTo>
                    <a:pt x="348" y="0"/>
                  </a:lnTo>
                  <a:lnTo>
                    <a:pt x="362" y="15"/>
                  </a:lnTo>
                  <a:lnTo>
                    <a:pt x="362" y="22"/>
                  </a:lnTo>
                  <a:lnTo>
                    <a:pt x="369" y="36"/>
                  </a:lnTo>
                  <a:lnTo>
                    <a:pt x="418" y="87"/>
                  </a:lnTo>
                  <a:lnTo>
                    <a:pt x="418" y="101"/>
                  </a:lnTo>
                  <a:lnTo>
                    <a:pt x="411" y="108"/>
                  </a:lnTo>
                  <a:lnTo>
                    <a:pt x="404" y="108"/>
                  </a:lnTo>
                  <a:lnTo>
                    <a:pt x="397" y="115"/>
                  </a:lnTo>
                  <a:lnTo>
                    <a:pt x="383" y="123"/>
                  </a:lnTo>
                  <a:lnTo>
                    <a:pt x="340" y="151"/>
                  </a:lnTo>
                  <a:lnTo>
                    <a:pt x="319" y="173"/>
                  </a:lnTo>
                  <a:lnTo>
                    <a:pt x="305" y="180"/>
                  </a:lnTo>
                  <a:lnTo>
                    <a:pt x="291" y="180"/>
                  </a:lnTo>
                  <a:lnTo>
                    <a:pt x="284" y="173"/>
                  </a:lnTo>
                  <a:lnTo>
                    <a:pt x="284" y="151"/>
                  </a:lnTo>
                  <a:lnTo>
                    <a:pt x="319" y="115"/>
                  </a:lnTo>
                  <a:lnTo>
                    <a:pt x="35" y="108"/>
                  </a:lnTo>
                  <a:lnTo>
                    <a:pt x="14" y="108"/>
                  </a:lnTo>
                  <a:lnTo>
                    <a:pt x="0" y="94"/>
                  </a:lnTo>
                  <a:lnTo>
                    <a:pt x="0" y="80"/>
                  </a:lnTo>
                  <a:lnTo>
                    <a:pt x="14" y="65"/>
                  </a:lnTo>
                  <a:lnTo>
                    <a:pt x="340" y="65"/>
                  </a:lnTo>
                  <a:lnTo>
                    <a:pt x="333" y="58"/>
                  </a:lnTo>
                  <a:lnTo>
                    <a:pt x="326" y="44"/>
                  </a:lnTo>
                  <a:lnTo>
                    <a:pt x="319" y="36"/>
                  </a:lnTo>
                  <a:lnTo>
                    <a:pt x="319" y="15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38" name="Freeform 1654"/>
            <p:cNvSpPr>
              <a:spLocks/>
            </p:cNvSpPr>
            <p:nvPr/>
          </p:nvSpPr>
          <p:spPr bwMode="auto">
            <a:xfrm>
              <a:off x="21071" y="3116"/>
              <a:ext cx="454" cy="389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248" y="22"/>
                </a:cxn>
                <a:cxn ang="0">
                  <a:pos x="277" y="58"/>
                </a:cxn>
                <a:cxn ang="0">
                  <a:pos x="312" y="15"/>
                </a:cxn>
                <a:cxn ang="0">
                  <a:pos x="383" y="0"/>
                </a:cxn>
                <a:cxn ang="0">
                  <a:pos x="412" y="8"/>
                </a:cxn>
                <a:cxn ang="0">
                  <a:pos x="454" y="44"/>
                </a:cxn>
                <a:cxn ang="0">
                  <a:pos x="433" y="108"/>
                </a:cxn>
                <a:cxn ang="0">
                  <a:pos x="390" y="116"/>
                </a:cxn>
                <a:cxn ang="0">
                  <a:pos x="369" y="101"/>
                </a:cxn>
                <a:cxn ang="0">
                  <a:pos x="376" y="58"/>
                </a:cxn>
                <a:cxn ang="0">
                  <a:pos x="405" y="36"/>
                </a:cxn>
                <a:cxn ang="0">
                  <a:pos x="348" y="22"/>
                </a:cxn>
                <a:cxn ang="0">
                  <a:pos x="312" y="44"/>
                </a:cxn>
                <a:cxn ang="0">
                  <a:pos x="284" y="80"/>
                </a:cxn>
                <a:cxn ang="0">
                  <a:pos x="234" y="302"/>
                </a:cxn>
                <a:cxn ang="0">
                  <a:pos x="248" y="353"/>
                </a:cxn>
                <a:cxn ang="0">
                  <a:pos x="284" y="360"/>
                </a:cxn>
                <a:cxn ang="0">
                  <a:pos x="369" y="310"/>
                </a:cxn>
                <a:cxn ang="0">
                  <a:pos x="397" y="252"/>
                </a:cxn>
                <a:cxn ang="0">
                  <a:pos x="419" y="245"/>
                </a:cxn>
                <a:cxn ang="0">
                  <a:pos x="426" y="259"/>
                </a:cxn>
                <a:cxn ang="0">
                  <a:pos x="405" y="317"/>
                </a:cxn>
                <a:cxn ang="0">
                  <a:pos x="334" y="374"/>
                </a:cxn>
                <a:cxn ang="0">
                  <a:pos x="256" y="389"/>
                </a:cxn>
                <a:cxn ang="0">
                  <a:pos x="192" y="353"/>
                </a:cxn>
                <a:cxn ang="0">
                  <a:pos x="135" y="374"/>
                </a:cxn>
                <a:cxn ang="0">
                  <a:pos x="85" y="389"/>
                </a:cxn>
                <a:cxn ang="0">
                  <a:pos x="50" y="381"/>
                </a:cxn>
                <a:cxn ang="0">
                  <a:pos x="14" y="360"/>
                </a:cxn>
                <a:cxn ang="0">
                  <a:pos x="0" y="324"/>
                </a:cxn>
                <a:cxn ang="0">
                  <a:pos x="14" y="288"/>
                </a:cxn>
                <a:cxn ang="0">
                  <a:pos x="50" y="274"/>
                </a:cxn>
                <a:cxn ang="0">
                  <a:pos x="78" y="281"/>
                </a:cxn>
                <a:cxn ang="0">
                  <a:pos x="85" y="317"/>
                </a:cxn>
                <a:cxn ang="0">
                  <a:pos x="64" y="346"/>
                </a:cxn>
                <a:cxn ang="0">
                  <a:pos x="78" y="367"/>
                </a:cxn>
                <a:cxn ang="0">
                  <a:pos x="135" y="353"/>
                </a:cxn>
                <a:cxn ang="0">
                  <a:pos x="163" y="317"/>
                </a:cxn>
                <a:cxn ang="0">
                  <a:pos x="199" y="173"/>
                </a:cxn>
                <a:cxn ang="0">
                  <a:pos x="213" y="123"/>
                </a:cxn>
                <a:cxn ang="0">
                  <a:pos x="220" y="65"/>
                </a:cxn>
                <a:cxn ang="0">
                  <a:pos x="199" y="36"/>
                </a:cxn>
                <a:cxn ang="0">
                  <a:pos x="170" y="29"/>
                </a:cxn>
                <a:cxn ang="0">
                  <a:pos x="85" y="72"/>
                </a:cxn>
                <a:cxn ang="0">
                  <a:pos x="57" y="137"/>
                </a:cxn>
                <a:cxn ang="0">
                  <a:pos x="36" y="144"/>
                </a:cxn>
                <a:cxn ang="0">
                  <a:pos x="29" y="130"/>
                </a:cxn>
                <a:cxn ang="0">
                  <a:pos x="71" y="58"/>
                </a:cxn>
                <a:cxn ang="0">
                  <a:pos x="178" y="0"/>
                </a:cxn>
              </a:cxnLst>
              <a:rect l="0" t="0" r="r" b="b"/>
              <a:pathLst>
                <a:path w="454" h="389">
                  <a:moveTo>
                    <a:pt x="178" y="0"/>
                  </a:moveTo>
                  <a:lnTo>
                    <a:pt x="206" y="0"/>
                  </a:lnTo>
                  <a:lnTo>
                    <a:pt x="227" y="8"/>
                  </a:lnTo>
                  <a:lnTo>
                    <a:pt x="248" y="22"/>
                  </a:lnTo>
                  <a:lnTo>
                    <a:pt x="263" y="36"/>
                  </a:lnTo>
                  <a:lnTo>
                    <a:pt x="277" y="58"/>
                  </a:lnTo>
                  <a:lnTo>
                    <a:pt x="291" y="36"/>
                  </a:lnTo>
                  <a:lnTo>
                    <a:pt x="312" y="15"/>
                  </a:lnTo>
                  <a:lnTo>
                    <a:pt x="369" y="0"/>
                  </a:lnTo>
                  <a:lnTo>
                    <a:pt x="383" y="0"/>
                  </a:lnTo>
                  <a:lnTo>
                    <a:pt x="397" y="8"/>
                  </a:lnTo>
                  <a:lnTo>
                    <a:pt x="412" y="8"/>
                  </a:lnTo>
                  <a:lnTo>
                    <a:pt x="433" y="22"/>
                  </a:lnTo>
                  <a:lnTo>
                    <a:pt x="454" y="44"/>
                  </a:lnTo>
                  <a:lnTo>
                    <a:pt x="454" y="87"/>
                  </a:lnTo>
                  <a:lnTo>
                    <a:pt x="433" y="108"/>
                  </a:lnTo>
                  <a:lnTo>
                    <a:pt x="419" y="116"/>
                  </a:lnTo>
                  <a:lnTo>
                    <a:pt x="390" y="116"/>
                  </a:lnTo>
                  <a:lnTo>
                    <a:pt x="376" y="108"/>
                  </a:lnTo>
                  <a:lnTo>
                    <a:pt x="369" y="101"/>
                  </a:lnTo>
                  <a:lnTo>
                    <a:pt x="369" y="72"/>
                  </a:lnTo>
                  <a:lnTo>
                    <a:pt x="376" y="58"/>
                  </a:lnTo>
                  <a:lnTo>
                    <a:pt x="390" y="44"/>
                  </a:lnTo>
                  <a:lnTo>
                    <a:pt x="405" y="36"/>
                  </a:lnTo>
                  <a:lnTo>
                    <a:pt x="376" y="22"/>
                  </a:lnTo>
                  <a:lnTo>
                    <a:pt x="348" y="22"/>
                  </a:lnTo>
                  <a:lnTo>
                    <a:pt x="334" y="29"/>
                  </a:lnTo>
                  <a:lnTo>
                    <a:pt x="312" y="44"/>
                  </a:lnTo>
                  <a:lnTo>
                    <a:pt x="298" y="58"/>
                  </a:lnTo>
                  <a:lnTo>
                    <a:pt x="284" y="80"/>
                  </a:lnTo>
                  <a:lnTo>
                    <a:pt x="256" y="195"/>
                  </a:lnTo>
                  <a:lnTo>
                    <a:pt x="234" y="302"/>
                  </a:lnTo>
                  <a:lnTo>
                    <a:pt x="234" y="324"/>
                  </a:lnTo>
                  <a:lnTo>
                    <a:pt x="248" y="353"/>
                  </a:lnTo>
                  <a:lnTo>
                    <a:pt x="263" y="360"/>
                  </a:lnTo>
                  <a:lnTo>
                    <a:pt x="284" y="360"/>
                  </a:lnTo>
                  <a:lnTo>
                    <a:pt x="326" y="346"/>
                  </a:lnTo>
                  <a:lnTo>
                    <a:pt x="369" y="310"/>
                  </a:lnTo>
                  <a:lnTo>
                    <a:pt x="397" y="259"/>
                  </a:lnTo>
                  <a:lnTo>
                    <a:pt x="397" y="252"/>
                  </a:lnTo>
                  <a:lnTo>
                    <a:pt x="405" y="245"/>
                  </a:lnTo>
                  <a:lnTo>
                    <a:pt x="419" y="245"/>
                  </a:lnTo>
                  <a:lnTo>
                    <a:pt x="426" y="252"/>
                  </a:lnTo>
                  <a:lnTo>
                    <a:pt x="426" y="259"/>
                  </a:lnTo>
                  <a:lnTo>
                    <a:pt x="419" y="281"/>
                  </a:lnTo>
                  <a:lnTo>
                    <a:pt x="405" y="317"/>
                  </a:lnTo>
                  <a:lnTo>
                    <a:pt x="369" y="353"/>
                  </a:lnTo>
                  <a:lnTo>
                    <a:pt x="334" y="374"/>
                  </a:lnTo>
                  <a:lnTo>
                    <a:pt x="277" y="389"/>
                  </a:lnTo>
                  <a:lnTo>
                    <a:pt x="256" y="389"/>
                  </a:lnTo>
                  <a:lnTo>
                    <a:pt x="234" y="381"/>
                  </a:lnTo>
                  <a:lnTo>
                    <a:pt x="192" y="353"/>
                  </a:lnTo>
                  <a:lnTo>
                    <a:pt x="178" y="331"/>
                  </a:lnTo>
                  <a:lnTo>
                    <a:pt x="135" y="374"/>
                  </a:lnTo>
                  <a:lnTo>
                    <a:pt x="114" y="381"/>
                  </a:lnTo>
                  <a:lnTo>
                    <a:pt x="85" y="389"/>
                  </a:lnTo>
                  <a:lnTo>
                    <a:pt x="64" y="389"/>
                  </a:lnTo>
                  <a:lnTo>
                    <a:pt x="50" y="381"/>
                  </a:lnTo>
                  <a:lnTo>
                    <a:pt x="29" y="374"/>
                  </a:lnTo>
                  <a:lnTo>
                    <a:pt x="14" y="360"/>
                  </a:lnTo>
                  <a:lnTo>
                    <a:pt x="7" y="346"/>
                  </a:lnTo>
                  <a:lnTo>
                    <a:pt x="0" y="324"/>
                  </a:lnTo>
                  <a:lnTo>
                    <a:pt x="7" y="302"/>
                  </a:lnTo>
                  <a:lnTo>
                    <a:pt x="14" y="288"/>
                  </a:lnTo>
                  <a:lnTo>
                    <a:pt x="36" y="281"/>
                  </a:lnTo>
                  <a:lnTo>
                    <a:pt x="50" y="274"/>
                  </a:lnTo>
                  <a:lnTo>
                    <a:pt x="64" y="274"/>
                  </a:lnTo>
                  <a:lnTo>
                    <a:pt x="78" y="281"/>
                  </a:lnTo>
                  <a:lnTo>
                    <a:pt x="85" y="288"/>
                  </a:lnTo>
                  <a:lnTo>
                    <a:pt x="85" y="317"/>
                  </a:lnTo>
                  <a:lnTo>
                    <a:pt x="78" y="331"/>
                  </a:lnTo>
                  <a:lnTo>
                    <a:pt x="64" y="346"/>
                  </a:lnTo>
                  <a:lnTo>
                    <a:pt x="50" y="353"/>
                  </a:lnTo>
                  <a:lnTo>
                    <a:pt x="78" y="367"/>
                  </a:lnTo>
                  <a:lnTo>
                    <a:pt x="92" y="367"/>
                  </a:lnTo>
                  <a:lnTo>
                    <a:pt x="135" y="353"/>
                  </a:lnTo>
                  <a:lnTo>
                    <a:pt x="149" y="331"/>
                  </a:lnTo>
                  <a:lnTo>
                    <a:pt x="163" y="317"/>
                  </a:lnTo>
                  <a:lnTo>
                    <a:pt x="170" y="295"/>
                  </a:lnTo>
                  <a:lnTo>
                    <a:pt x="199" y="173"/>
                  </a:lnTo>
                  <a:lnTo>
                    <a:pt x="206" y="151"/>
                  </a:lnTo>
                  <a:lnTo>
                    <a:pt x="213" y="123"/>
                  </a:lnTo>
                  <a:lnTo>
                    <a:pt x="220" y="101"/>
                  </a:lnTo>
                  <a:lnTo>
                    <a:pt x="220" y="65"/>
                  </a:lnTo>
                  <a:lnTo>
                    <a:pt x="213" y="51"/>
                  </a:lnTo>
                  <a:lnTo>
                    <a:pt x="199" y="36"/>
                  </a:lnTo>
                  <a:lnTo>
                    <a:pt x="185" y="29"/>
                  </a:lnTo>
                  <a:lnTo>
                    <a:pt x="170" y="29"/>
                  </a:lnTo>
                  <a:lnTo>
                    <a:pt x="128" y="44"/>
                  </a:lnTo>
                  <a:lnTo>
                    <a:pt x="85" y="72"/>
                  </a:lnTo>
                  <a:lnTo>
                    <a:pt x="57" y="130"/>
                  </a:lnTo>
                  <a:lnTo>
                    <a:pt x="57" y="137"/>
                  </a:lnTo>
                  <a:lnTo>
                    <a:pt x="50" y="144"/>
                  </a:lnTo>
                  <a:lnTo>
                    <a:pt x="36" y="144"/>
                  </a:lnTo>
                  <a:lnTo>
                    <a:pt x="29" y="137"/>
                  </a:lnTo>
                  <a:lnTo>
                    <a:pt x="29" y="130"/>
                  </a:lnTo>
                  <a:lnTo>
                    <a:pt x="36" y="101"/>
                  </a:lnTo>
                  <a:lnTo>
                    <a:pt x="71" y="58"/>
                  </a:lnTo>
                  <a:lnTo>
                    <a:pt x="114" y="15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39" name="Freeform 1655"/>
            <p:cNvSpPr>
              <a:spLocks/>
            </p:cNvSpPr>
            <p:nvPr/>
          </p:nvSpPr>
          <p:spPr bwMode="auto">
            <a:xfrm>
              <a:off x="22901" y="2886"/>
              <a:ext cx="419" cy="180"/>
            </a:xfrm>
            <a:custGeom>
              <a:avLst/>
              <a:gdLst/>
              <a:ahLst/>
              <a:cxnLst>
                <a:cxn ang="0">
                  <a:pos x="334" y="0"/>
                </a:cxn>
                <a:cxn ang="0">
                  <a:pos x="348" y="0"/>
                </a:cxn>
                <a:cxn ang="0">
                  <a:pos x="362" y="15"/>
                </a:cxn>
                <a:cxn ang="0">
                  <a:pos x="362" y="22"/>
                </a:cxn>
                <a:cxn ang="0">
                  <a:pos x="369" y="36"/>
                </a:cxn>
                <a:cxn ang="0">
                  <a:pos x="419" y="87"/>
                </a:cxn>
                <a:cxn ang="0">
                  <a:pos x="419" y="101"/>
                </a:cxn>
                <a:cxn ang="0">
                  <a:pos x="412" y="108"/>
                </a:cxn>
                <a:cxn ang="0">
                  <a:pos x="405" y="108"/>
                </a:cxn>
                <a:cxn ang="0">
                  <a:pos x="397" y="115"/>
                </a:cxn>
                <a:cxn ang="0">
                  <a:pos x="383" y="123"/>
                </a:cxn>
                <a:cxn ang="0">
                  <a:pos x="341" y="151"/>
                </a:cxn>
                <a:cxn ang="0">
                  <a:pos x="319" y="173"/>
                </a:cxn>
                <a:cxn ang="0">
                  <a:pos x="305" y="180"/>
                </a:cxn>
                <a:cxn ang="0">
                  <a:pos x="291" y="180"/>
                </a:cxn>
                <a:cxn ang="0">
                  <a:pos x="284" y="173"/>
                </a:cxn>
                <a:cxn ang="0">
                  <a:pos x="284" y="151"/>
                </a:cxn>
                <a:cxn ang="0">
                  <a:pos x="319" y="115"/>
                </a:cxn>
                <a:cxn ang="0">
                  <a:pos x="36" y="108"/>
                </a:cxn>
                <a:cxn ang="0">
                  <a:pos x="14" y="108"/>
                </a:cxn>
                <a:cxn ang="0">
                  <a:pos x="0" y="94"/>
                </a:cxn>
                <a:cxn ang="0">
                  <a:pos x="0" y="80"/>
                </a:cxn>
                <a:cxn ang="0">
                  <a:pos x="14" y="65"/>
                </a:cxn>
                <a:cxn ang="0">
                  <a:pos x="341" y="65"/>
                </a:cxn>
                <a:cxn ang="0">
                  <a:pos x="334" y="58"/>
                </a:cxn>
                <a:cxn ang="0">
                  <a:pos x="327" y="44"/>
                </a:cxn>
                <a:cxn ang="0">
                  <a:pos x="319" y="36"/>
                </a:cxn>
                <a:cxn ang="0">
                  <a:pos x="319" y="15"/>
                </a:cxn>
                <a:cxn ang="0">
                  <a:pos x="334" y="0"/>
                </a:cxn>
              </a:cxnLst>
              <a:rect l="0" t="0" r="r" b="b"/>
              <a:pathLst>
                <a:path w="419" h="180">
                  <a:moveTo>
                    <a:pt x="334" y="0"/>
                  </a:moveTo>
                  <a:lnTo>
                    <a:pt x="348" y="0"/>
                  </a:lnTo>
                  <a:lnTo>
                    <a:pt x="362" y="15"/>
                  </a:lnTo>
                  <a:lnTo>
                    <a:pt x="362" y="22"/>
                  </a:lnTo>
                  <a:lnTo>
                    <a:pt x="369" y="36"/>
                  </a:lnTo>
                  <a:lnTo>
                    <a:pt x="419" y="87"/>
                  </a:lnTo>
                  <a:lnTo>
                    <a:pt x="419" y="101"/>
                  </a:lnTo>
                  <a:lnTo>
                    <a:pt x="412" y="108"/>
                  </a:lnTo>
                  <a:lnTo>
                    <a:pt x="405" y="108"/>
                  </a:lnTo>
                  <a:lnTo>
                    <a:pt x="397" y="115"/>
                  </a:lnTo>
                  <a:lnTo>
                    <a:pt x="383" y="123"/>
                  </a:lnTo>
                  <a:lnTo>
                    <a:pt x="341" y="151"/>
                  </a:lnTo>
                  <a:lnTo>
                    <a:pt x="319" y="173"/>
                  </a:lnTo>
                  <a:lnTo>
                    <a:pt x="305" y="180"/>
                  </a:lnTo>
                  <a:lnTo>
                    <a:pt x="291" y="180"/>
                  </a:lnTo>
                  <a:lnTo>
                    <a:pt x="284" y="173"/>
                  </a:lnTo>
                  <a:lnTo>
                    <a:pt x="284" y="151"/>
                  </a:lnTo>
                  <a:lnTo>
                    <a:pt x="319" y="115"/>
                  </a:lnTo>
                  <a:lnTo>
                    <a:pt x="36" y="108"/>
                  </a:lnTo>
                  <a:lnTo>
                    <a:pt x="14" y="108"/>
                  </a:lnTo>
                  <a:lnTo>
                    <a:pt x="0" y="94"/>
                  </a:lnTo>
                  <a:lnTo>
                    <a:pt x="0" y="80"/>
                  </a:lnTo>
                  <a:lnTo>
                    <a:pt x="14" y="65"/>
                  </a:lnTo>
                  <a:lnTo>
                    <a:pt x="341" y="65"/>
                  </a:lnTo>
                  <a:lnTo>
                    <a:pt x="334" y="58"/>
                  </a:lnTo>
                  <a:lnTo>
                    <a:pt x="327" y="44"/>
                  </a:lnTo>
                  <a:lnTo>
                    <a:pt x="319" y="36"/>
                  </a:lnTo>
                  <a:lnTo>
                    <a:pt x="319" y="15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40" name="Freeform 1656"/>
            <p:cNvSpPr>
              <a:spLocks/>
            </p:cNvSpPr>
            <p:nvPr/>
          </p:nvSpPr>
          <p:spPr bwMode="auto">
            <a:xfrm>
              <a:off x="22774" y="3116"/>
              <a:ext cx="454" cy="389"/>
            </a:xfrm>
            <a:custGeom>
              <a:avLst/>
              <a:gdLst/>
              <a:ahLst/>
              <a:cxnLst>
                <a:cxn ang="0">
                  <a:pos x="205" y="0"/>
                </a:cxn>
                <a:cxn ang="0">
                  <a:pos x="248" y="22"/>
                </a:cxn>
                <a:cxn ang="0">
                  <a:pos x="276" y="58"/>
                </a:cxn>
                <a:cxn ang="0">
                  <a:pos x="312" y="15"/>
                </a:cxn>
                <a:cxn ang="0">
                  <a:pos x="383" y="0"/>
                </a:cxn>
                <a:cxn ang="0">
                  <a:pos x="411" y="8"/>
                </a:cxn>
                <a:cxn ang="0">
                  <a:pos x="454" y="44"/>
                </a:cxn>
                <a:cxn ang="0">
                  <a:pos x="432" y="108"/>
                </a:cxn>
                <a:cxn ang="0">
                  <a:pos x="390" y="116"/>
                </a:cxn>
                <a:cxn ang="0">
                  <a:pos x="368" y="101"/>
                </a:cxn>
                <a:cxn ang="0">
                  <a:pos x="376" y="58"/>
                </a:cxn>
                <a:cxn ang="0">
                  <a:pos x="404" y="36"/>
                </a:cxn>
                <a:cxn ang="0">
                  <a:pos x="347" y="22"/>
                </a:cxn>
                <a:cxn ang="0">
                  <a:pos x="312" y="44"/>
                </a:cxn>
                <a:cxn ang="0">
                  <a:pos x="283" y="80"/>
                </a:cxn>
                <a:cxn ang="0">
                  <a:pos x="234" y="302"/>
                </a:cxn>
                <a:cxn ang="0">
                  <a:pos x="248" y="353"/>
                </a:cxn>
                <a:cxn ang="0">
                  <a:pos x="283" y="360"/>
                </a:cxn>
                <a:cxn ang="0">
                  <a:pos x="368" y="310"/>
                </a:cxn>
                <a:cxn ang="0">
                  <a:pos x="397" y="252"/>
                </a:cxn>
                <a:cxn ang="0">
                  <a:pos x="418" y="245"/>
                </a:cxn>
                <a:cxn ang="0">
                  <a:pos x="425" y="259"/>
                </a:cxn>
                <a:cxn ang="0">
                  <a:pos x="404" y="317"/>
                </a:cxn>
                <a:cxn ang="0">
                  <a:pos x="333" y="374"/>
                </a:cxn>
                <a:cxn ang="0">
                  <a:pos x="255" y="389"/>
                </a:cxn>
                <a:cxn ang="0">
                  <a:pos x="191" y="353"/>
                </a:cxn>
                <a:cxn ang="0">
                  <a:pos x="134" y="374"/>
                </a:cxn>
                <a:cxn ang="0">
                  <a:pos x="85" y="389"/>
                </a:cxn>
                <a:cxn ang="0">
                  <a:pos x="49" y="381"/>
                </a:cxn>
                <a:cxn ang="0">
                  <a:pos x="14" y="360"/>
                </a:cxn>
                <a:cxn ang="0">
                  <a:pos x="0" y="324"/>
                </a:cxn>
                <a:cxn ang="0">
                  <a:pos x="14" y="288"/>
                </a:cxn>
                <a:cxn ang="0">
                  <a:pos x="49" y="274"/>
                </a:cxn>
                <a:cxn ang="0">
                  <a:pos x="78" y="281"/>
                </a:cxn>
                <a:cxn ang="0">
                  <a:pos x="85" y="317"/>
                </a:cxn>
                <a:cxn ang="0">
                  <a:pos x="63" y="346"/>
                </a:cxn>
                <a:cxn ang="0">
                  <a:pos x="78" y="367"/>
                </a:cxn>
                <a:cxn ang="0">
                  <a:pos x="134" y="353"/>
                </a:cxn>
                <a:cxn ang="0">
                  <a:pos x="163" y="317"/>
                </a:cxn>
                <a:cxn ang="0">
                  <a:pos x="198" y="173"/>
                </a:cxn>
                <a:cxn ang="0">
                  <a:pos x="212" y="123"/>
                </a:cxn>
                <a:cxn ang="0">
                  <a:pos x="219" y="65"/>
                </a:cxn>
                <a:cxn ang="0">
                  <a:pos x="198" y="36"/>
                </a:cxn>
                <a:cxn ang="0">
                  <a:pos x="170" y="29"/>
                </a:cxn>
                <a:cxn ang="0">
                  <a:pos x="85" y="72"/>
                </a:cxn>
                <a:cxn ang="0">
                  <a:pos x="56" y="137"/>
                </a:cxn>
                <a:cxn ang="0">
                  <a:pos x="35" y="144"/>
                </a:cxn>
                <a:cxn ang="0">
                  <a:pos x="28" y="130"/>
                </a:cxn>
                <a:cxn ang="0">
                  <a:pos x="70" y="58"/>
                </a:cxn>
                <a:cxn ang="0">
                  <a:pos x="177" y="0"/>
                </a:cxn>
              </a:cxnLst>
              <a:rect l="0" t="0" r="r" b="b"/>
              <a:pathLst>
                <a:path w="454" h="389">
                  <a:moveTo>
                    <a:pt x="177" y="0"/>
                  </a:moveTo>
                  <a:lnTo>
                    <a:pt x="205" y="0"/>
                  </a:lnTo>
                  <a:lnTo>
                    <a:pt x="227" y="8"/>
                  </a:lnTo>
                  <a:lnTo>
                    <a:pt x="248" y="22"/>
                  </a:lnTo>
                  <a:lnTo>
                    <a:pt x="262" y="36"/>
                  </a:lnTo>
                  <a:lnTo>
                    <a:pt x="276" y="58"/>
                  </a:lnTo>
                  <a:lnTo>
                    <a:pt x="290" y="36"/>
                  </a:lnTo>
                  <a:lnTo>
                    <a:pt x="312" y="15"/>
                  </a:lnTo>
                  <a:lnTo>
                    <a:pt x="368" y="0"/>
                  </a:lnTo>
                  <a:lnTo>
                    <a:pt x="383" y="0"/>
                  </a:lnTo>
                  <a:lnTo>
                    <a:pt x="397" y="8"/>
                  </a:lnTo>
                  <a:lnTo>
                    <a:pt x="411" y="8"/>
                  </a:lnTo>
                  <a:lnTo>
                    <a:pt x="432" y="22"/>
                  </a:lnTo>
                  <a:lnTo>
                    <a:pt x="454" y="44"/>
                  </a:lnTo>
                  <a:lnTo>
                    <a:pt x="454" y="87"/>
                  </a:lnTo>
                  <a:lnTo>
                    <a:pt x="432" y="108"/>
                  </a:lnTo>
                  <a:lnTo>
                    <a:pt x="418" y="116"/>
                  </a:lnTo>
                  <a:lnTo>
                    <a:pt x="390" y="116"/>
                  </a:lnTo>
                  <a:lnTo>
                    <a:pt x="376" y="108"/>
                  </a:lnTo>
                  <a:lnTo>
                    <a:pt x="368" y="101"/>
                  </a:lnTo>
                  <a:lnTo>
                    <a:pt x="368" y="72"/>
                  </a:lnTo>
                  <a:lnTo>
                    <a:pt x="376" y="58"/>
                  </a:lnTo>
                  <a:lnTo>
                    <a:pt x="390" y="44"/>
                  </a:lnTo>
                  <a:lnTo>
                    <a:pt x="404" y="36"/>
                  </a:lnTo>
                  <a:lnTo>
                    <a:pt x="376" y="22"/>
                  </a:lnTo>
                  <a:lnTo>
                    <a:pt x="347" y="22"/>
                  </a:lnTo>
                  <a:lnTo>
                    <a:pt x="333" y="29"/>
                  </a:lnTo>
                  <a:lnTo>
                    <a:pt x="312" y="44"/>
                  </a:lnTo>
                  <a:lnTo>
                    <a:pt x="297" y="58"/>
                  </a:lnTo>
                  <a:lnTo>
                    <a:pt x="283" y="80"/>
                  </a:lnTo>
                  <a:lnTo>
                    <a:pt x="255" y="195"/>
                  </a:lnTo>
                  <a:lnTo>
                    <a:pt x="234" y="302"/>
                  </a:lnTo>
                  <a:lnTo>
                    <a:pt x="234" y="324"/>
                  </a:lnTo>
                  <a:lnTo>
                    <a:pt x="248" y="353"/>
                  </a:lnTo>
                  <a:lnTo>
                    <a:pt x="262" y="360"/>
                  </a:lnTo>
                  <a:lnTo>
                    <a:pt x="283" y="360"/>
                  </a:lnTo>
                  <a:lnTo>
                    <a:pt x="326" y="346"/>
                  </a:lnTo>
                  <a:lnTo>
                    <a:pt x="368" y="310"/>
                  </a:lnTo>
                  <a:lnTo>
                    <a:pt x="397" y="259"/>
                  </a:lnTo>
                  <a:lnTo>
                    <a:pt x="397" y="252"/>
                  </a:lnTo>
                  <a:lnTo>
                    <a:pt x="404" y="245"/>
                  </a:lnTo>
                  <a:lnTo>
                    <a:pt x="418" y="245"/>
                  </a:lnTo>
                  <a:lnTo>
                    <a:pt x="425" y="252"/>
                  </a:lnTo>
                  <a:lnTo>
                    <a:pt x="425" y="259"/>
                  </a:lnTo>
                  <a:lnTo>
                    <a:pt x="418" y="281"/>
                  </a:lnTo>
                  <a:lnTo>
                    <a:pt x="404" y="317"/>
                  </a:lnTo>
                  <a:lnTo>
                    <a:pt x="368" y="353"/>
                  </a:lnTo>
                  <a:lnTo>
                    <a:pt x="333" y="374"/>
                  </a:lnTo>
                  <a:lnTo>
                    <a:pt x="276" y="389"/>
                  </a:lnTo>
                  <a:lnTo>
                    <a:pt x="255" y="389"/>
                  </a:lnTo>
                  <a:lnTo>
                    <a:pt x="234" y="381"/>
                  </a:lnTo>
                  <a:lnTo>
                    <a:pt x="191" y="353"/>
                  </a:lnTo>
                  <a:lnTo>
                    <a:pt x="177" y="331"/>
                  </a:lnTo>
                  <a:lnTo>
                    <a:pt x="134" y="374"/>
                  </a:lnTo>
                  <a:lnTo>
                    <a:pt x="113" y="381"/>
                  </a:lnTo>
                  <a:lnTo>
                    <a:pt x="85" y="389"/>
                  </a:lnTo>
                  <a:lnTo>
                    <a:pt x="63" y="389"/>
                  </a:lnTo>
                  <a:lnTo>
                    <a:pt x="49" y="381"/>
                  </a:lnTo>
                  <a:lnTo>
                    <a:pt x="28" y="374"/>
                  </a:lnTo>
                  <a:lnTo>
                    <a:pt x="14" y="360"/>
                  </a:lnTo>
                  <a:lnTo>
                    <a:pt x="7" y="346"/>
                  </a:lnTo>
                  <a:lnTo>
                    <a:pt x="0" y="324"/>
                  </a:lnTo>
                  <a:lnTo>
                    <a:pt x="7" y="302"/>
                  </a:lnTo>
                  <a:lnTo>
                    <a:pt x="14" y="288"/>
                  </a:lnTo>
                  <a:lnTo>
                    <a:pt x="35" y="281"/>
                  </a:lnTo>
                  <a:lnTo>
                    <a:pt x="49" y="274"/>
                  </a:lnTo>
                  <a:lnTo>
                    <a:pt x="63" y="274"/>
                  </a:lnTo>
                  <a:lnTo>
                    <a:pt x="78" y="281"/>
                  </a:lnTo>
                  <a:lnTo>
                    <a:pt x="85" y="288"/>
                  </a:lnTo>
                  <a:lnTo>
                    <a:pt x="85" y="317"/>
                  </a:lnTo>
                  <a:lnTo>
                    <a:pt x="78" y="331"/>
                  </a:lnTo>
                  <a:lnTo>
                    <a:pt x="63" y="346"/>
                  </a:lnTo>
                  <a:lnTo>
                    <a:pt x="49" y="353"/>
                  </a:lnTo>
                  <a:lnTo>
                    <a:pt x="78" y="367"/>
                  </a:lnTo>
                  <a:lnTo>
                    <a:pt x="92" y="367"/>
                  </a:lnTo>
                  <a:lnTo>
                    <a:pt x="134" y="353"/>
                  </a:lnTo>
                  <a:lnTo>
                    <a:pt x="149" y="331"/>
                  </a:lnTo>
                  <a:lnTo>
                    <a:pt x="163" y="317"/>
                  </a:lnTo>
                  <a:lnTo>
                    <a:pt x="170" y="295"/>
                  </a:lnTo>
                  <a:lnTo>
                    <a:pt x="198" y="173"/>
                  </a:lnTo>
                  <a:lnTo>
                    <a:pt x="205" y="151"/>
                  </a:lnTo>
                  <a:lnTo>
                    <a:pt x="212" y="123"/>
                  </a:lnTo>
                  <a:lnTo>
                    <a:pt x="219" y="101"/>
                  </a:lnTo>
                  <a:lnTo>
                    <a:pt x="219" y="65"/>
                  </a:lnTo>
                  <a:lnTo>
                    <a:pt x="212" y="51"/>
                  </a:lnTo>
                  <a:lnTo>
                    <a:pt x="198" y="36"/>
                  </a:lnTo>
                  <a:lnTo>
                    <a:pt x="184" y="29"/>
                  </a:lnTo>
                  <a:lnTo>
                    <a:pt x="170" y="29"/>
                  </a:lnTo>
                  <a:lnTo>
                    <a:pt x="127" y="44"/>
                  </a:lnTo>
                  <a:lnTo>
                    <a:pt x="85" y="72"/>
                  </a:lnTo>
                  <a:lnTo>
                    <a:pt x="56" y="130"/>
                  </a:lnTo>
                  <a:lnTo>
                    <a:pt x="56" y="137"/>
                  </a:lnTo>
                  <a:lnTo>
                    <a:pt x="49" y="144"/>
                  </a:lnTo>
                  <a:lnTo>
                    <a:pt x="35" y="144"/>
                  </a:lnTo>
                  <a:lnTo>
                    <a:pt x="28" y="137"/>
                  </a:lnTo>
                  <a:lnTo>
                    <a:pt x="28" y="130"/>
                  </a:lnTo>
                  <a:lnTo>
                    <a:pt x="35" y="101"/>
                  </a:lnTo>
                  <a:lnTo>
                    <a:pt x="70" y="58"/>
                  </a:lnTo>
                  <a:lnTo>
                    <a:pt x="113" y="15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41" name="Freeform 1657"/>
            <p:cNvSpPr>
              <a:spLocks/>
            </p:cNvSpPr>
            <p:nvPr/>
          </p:nvSpPr>
          <p:spPr bwMode="auto">
            <a:xfrm>
              <a:off x="20305" y="3692"/>
              <a:ext cx="603" cy="2940"/>
            </a:xfrm>
            <a:custGeom>
              <a:avLst/>
              <a:gdLst/>
              <a:ahLst/>
              <a:cxnLst>
                <a:cxn ang="0">
                  <a:pos x="553" y="0"/>
                </a:cxn>
                <a:cxn ang="0">
                  <a:pos x="589" y="0"/>
                </a:cxn>
                <a:cxn ang="0">
                  <a:pos x="596" y="7"/>
                </a:cxn>
                <a:cxn ang="0">
                  <a:pos x="596" y="21"/>
                </a:cxn>
                <a:cxn ang="0">
                  <a:pos x="546" y="71"/>
                </a:cxn>
                <a:cxn ang="0">
                  <a:pos x="482" y="143"/>
                </a:cxn>
                <a:cxn ang="0">
                  <a:pos x="419" y="237"/>
                </a:cxn>
                <a:cxn ang="0">
                  <a:pos x="348" y="352"/>
                </a:cxn>
                <a:cxn ang="0">
                  <a:pos x="248" y="575"/>
                </a:cxn>
                <a:cxn ang="0">
                  <a:pos x="177" y="812"/>
                </a:cxn>
                <a:cxn ang="0">
                  <a:pos x="135" y="1042"/>
                </a:cxn>
                <a:cxn ang="0">
                  <a:pos x="114" y="1265"/>
                </a:cxn>
                <a:cxn ang="0">
                  <a:pos x="107" y="1473"/>
                </a:cxn>
                <a:cxn ang="0">
                  <a:pos x="121" y="1746"/>
                </a:cxn>
                <a:cxn ang="0">
                  <a:pos x="149" y="2005"/>
                </a:cxn>
                <a:cxn ang="0">
                  <a:pos x="206" y="2242"/>
                </a:cxn>
                <a:cxn ang="0">
                  <a:pos x="284" y="2458"/>
                </a:cxn>
                <a:cxn ang="0">
                  <a:pos x="390" y="2659"/>
                </a:cxn>
                <a:cxn ang="0">
                  <a:pos x="447" y="2746"/>
                </a:cxn>
                <a:cxn ang="0">
                  <a:pos x="504" y="2825"/>
                </a:cxn>
                <a:cxn ang="0">
                  <a:pos x="603" y="2925"/>
                </a:cxn>
                <a:cxn ang="0">
                  <a:pos x="603" y="2933"/>
                </a:cxn>
                <a:cxn ang="0">
                  <a:pos x="596" y="2940"/>
                </a:cxn>
                <a:cxn ang="0">
                  <a:pos x="553" y="2940"/>
                </a:cxn>
                <a:cxn ang="0">
                  <a:pos x="539" y="2925"/>
                </a:cxn>
                <a:cxn ang="0">
                  <a:pos x="490" y="2882"/>
                </a:cxn>
                <a:cxn ang="0">
                  <a:pos x="447" y="2839"/>
                </a:cxn>
                <a:cxn ang="0">
                  <a:pos x="419" y="2803"/>
                </a:cxn>
                <a:cxn ang="0">
                  <a:pos x="277" y="2609"/>
                </a:cxn>
                <a:cxn ang="0">
                  <a:pos x="170" y="2401"/>
                </a:cxn>
                <a:cxn ang="0">
                  <a:pos x="92" y="2185"/>
                </a:cxn>
                <a:cxn ang="0">
                  <a:pos x="43" y="1948"/>
                </a:cxn>
                <a:cxn ang="0">
                  <a:pos x="7" y="1711"/>
                </a:cxn>
                <a:cxn ang="0">
                  <a:pos x="0" y="1473"/>
                </a:cxn>
                <a:cxn ang="0">
                  <a:pos x="7" y="1250"/>
                </a:cxn>
                <a:cxn ang="0">
                  <a:pos x="36" y="1028"/>
                </a:cxn>
                <a:cxn ang="0">
                  <a:pos x="85" y="805"/>
                </a:cxn>
                <a:cxn ang="0">
                  <a:pos x="156" y="589"/>
                </a:cxn>
                <a:cxn ang="0">
                  <a:pos x="248" y="381"/>
                </a:cxn>
                <a:cxn ang="0">
                  <a:pos x="376" y="194"/>
                </a:cxn>
                <a:cxn ang="0">
                  <a:pos x="532" y="21"/>
                </a:cxn>
                <a:cxn ang="0">
                  <a:pos x="539" y="7"/>
                </a:cxn>
                <a:cxn ang="0">
                  <a:pos x="553" y="0"/>
                </a:cxn>
              </a:cxnLst>
              <a:rect l="0" t="0" r="r" b="b"/>
              <a:pathLst>
                <a:path w="603" h="2940">
                  <a:moveTo>
                    <a:pt x="553" y="0"/>
                  </a:moveTo>
                  <a:lnTo>
                    <a:pt x="589" y="0"/>
                  </a:lnTo>
                  <a:lnTo>
                    <a:pt x="596" y="7"/>
                  </a:lnTo>
                  <a:lnTo>
                    <a:pt x="596" y="21"/>
                  </a:lnTo>
                  <a:lnTo>
                    <a:pt x="546" y="71"/>
                  </a:lnTo>
                  <a:lnTo>
                    <a:pt x="482" y="143"/>
                  </a:lnTo>
                  <a:lnTo>
                    <a:pt x="419" y="237"/>
                  </a:lnTo>
                  <a:lnTo>
                    <a:pt x="348" y="352"/>
                  </a:lnTo>
                  <a:lnTo>
                    <a:pt x="248" y="575"/>
                  </a:lnTo>
                  <a:lnTo>
                    <a:pt x="177" y="812"/>
                  </a:lnTo>
                  <a:lnTo>
                    <a:pt x="135" y="1042"/>
                  </a:lnTo>
                  <a:lnTo>
                    <a:pt x="114" y="1265"/>
                  </a:lnTo>
                  <a:lnTo>
                    <a:pt x="107" y="1473"/>
                  </a:lnTo>
                  <a:lnTo>
                    <a:pt x="121" y="1746"/>
                  </a:lnTo>
                  <a:lnTo>
                    <a:pt x="149" y="2005"/>
                  </a:lnTo>
                  <a:lnTo>
                    <a:pt x="206" y="2242"/>
                  </a:lnTo>
                  <a:lnTo>
                    <a:pt x="284" y="2458"/>
                  </a:lnTo>
                  <a:lnTo>
                    <a:pt x="390" y="2659"/>
                  </a:lnTo>
                  <a:lnTo>
                    <a:pt x="447" y="2746"/>
                  </a:lnTo>
                  <a:lnTo>
                    <a:pt x="504" y="2825"/>
                  </a:lnTo>
                  <a:lnTo>
                    <a:pt x="603" y="2925"/>
                  </a:lnTo>
                  <a:lnTo>
                    <a:pt x="603" y="2933"/>
                  </a:lnTo>
                  <a:lnTo>
                    <a:pt x="596" y="2940"/>
                  </a:lnTo>
                  <a:lnTo>
                    <a:pt x="553" y="2940"/>
                  </a:lnTo>
                  <a:lnTo>
                    <a:pt x="539" y="2925"/>
                  </a:lnTo>
                  <a:lnTo>
                    <a:pt x="490" y="2882"/>
                  </a:lnTo>
                  <a:lnTo>
                    <a:pt x="447" y="2839"/>
                  </a:lnTo>
                  <a:lnTo>
                    <a:pt x="419" y="2803"/>
                  </a:lnTo>
                  <a:lnTo>
                    <a:pt x="277" y="2609"/>
                  </a:lnTo>
                  <a:lnTo>
                    <a:pt x="170" y="2401"/>
                  </a:lnTo>
                  <a:lnTo>
                    <a:pt x="92" y="2185"/>
                  </a:lnTo>
                  <a:lnTo>
                    <a:pt x="43" y="1948"/>
                  </a:lnTo>
                  <a:lnTo>
                    <a:pt x="7" y="1711"/>
                  </a:lnTo>
                  <a:lnTo>
                    <a:pt x="0" y="1473"/>
                  </a:lnTo>
                  <a:lnTo>
                    <a:pt x="7" y="1250"/>
                  </a:lnTo>
                  <a:lnTo>
                    <a:pt x="36" y="1028"/>
                  </a:lnTo>
                  <a:lnTo>
                    <a:pt x="85" y="805"/>
                  </a:lnTo>
                  <a:lnTo>
                    <a:pt x="156" y="589"/>
                  </a:lnTo>
                  <a:lnTo>
                    <a:pt x="248" y="381"/>
                  </a:lnTo>
                  <a:lnTo>
                    <a:pt x="376" y="194"/>
                  </a:lnTo>
                  <a:lnTo>
                    <a:pt x="532" y="21"/>
                  </a:lnTo>
                  <a:lnTo>
                    <a:pt x="539" y="7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42" name="Freeform 1658"/>
            <p:cNvSpPr>
              <a:spLocks/>
            </p:cNvSpPr>
            <p:nvPr/>
          </p:nvSpPr>
          <p:spPr bwMode="auto">
            <a:xfrm>
              <a:off x="21085" y="3922"/>
              <a:ext cx="490" cy="834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78" y="36"/>
                </a:cxn>
                <a:cxn ang="0">
                  <a:pos x="327" y="36"/>
                </a:cxn>
                <a:cxn ang="0">
                  <a:pos x="419" y="7"/>
                </a:cxn>
                <a:cxn ang="0">
                  <a:pos x="440" y="14"/>
                </a:cxn>
                <a:cxn ang="0">
                  <a:pos x="398" y="64"/>
                </a:cxn>
                <a:cxn ang="0">
                  <a:pos x="284" y="129"/>
                </a:cxn>
                <a:cxn ang="0">
                  <a:pos x="178" y="143"/>
                </a:cxn>
                <a:cxn ang="0">
                  <a:pos x="128" y="136"/>
                </a:cxn>
                <a:cxn ang="0">
                  <a:pos x="107" y="366"/>
                </a:cxn>
                <a:cxn ang="0">
                  <a:pos x="263" y="302"/>
                </a:cxn>
                <a:cxn ang="0">
                  <a:pos x="426" y="381"/>
                </a:cxn>
                <a:cxn ang="0">
                  <a:pos x="490" y="568"/>
                </a:cxn>
                <a:cxn ang="0">
                  <a:pos x="469" y="647"/>
                </a:cxn>
                <a:cxn ang="0">
                  <a:pos x="376" y="783"/>
                </a:cxn>
                <a:cxn ang="0">
                  <a:pos x="220" y="834"/>
                </a:cxn>
                <a:cxn ang="0">
                  <a:pos x="86" y="783"/>
                </a:cxn>
                <a:cxn ang="0">
                  <a:pos x="7" y="675"/>
                </a:cxn>
                <a:cxn ang="0">
                  <a:pos x="0" y="589"/>
                </a:cxn>
                <a:cxn ang="0">
                  <a:pos x="29" y="553"/>
                </a:cxn>
                <a:cxn ang="0">
                  <a:pos x="78" y="546"/>
                </a:cxn>
                <a:cxn ang="0">
                  <a:pos x="114" y="568"/>
                </a:cxn>
                <a:cxn ang="0">
                  <a:pos x="121" y="618"/>
                </a:cxn>
                <a:cxn ang="0">
                  <a:pos x="100" y="647"/>
                </a:cxn>
                <a:cxn ang="0">
                  <a:pos x="36" y="661"/>
                </a:cxn>
                <a:cxn ang="0">
                  <a:pos x="135" y="776"/>
                </a:cxn>
                <a:cxn ang="0">
                  <a:pos x="263" y="790"/>
                </a:cxn>
                <a:cxn ang="0">
                  <a:pos x="341" y="719"/>
                </a:cxn>
                <a:cxn ang="0">
                  <a:pos x="369" y="603"/>
                </a:cxn>
                <a:cxn ang="0">
                  <a:pos x="348" y="395"/>
                </a:cxn>
                <a:cxn ang="0">
                  <a:pos x="334" y="373"/>
                </a:cxn>
                <a:cxn ang="0">
                  <a:pos x="312" y="338"/>
                </a:cxn>
                <a:cxn ang="0">
                  <a:pos x="277" y="316"/>
                </a:cxn>
                <a:cxn ang="0">
                  <a:pos x="185" y="323"/>
                </a:cxn>
                <a:cxn ang="0">
                  <a:pos x="107" y="381"/>
                </a:cxn>
                <a:cxn ang="0">
                  <a:pos x="93" y="409"/>
                </a:cxn>
                <a:cxn ang="0">
                  <a:pos x="71" y="417"/>
                </a:cxn>
                <a:cxn ang="0">
                  <a:pos x="64" y="7"/>
                </a:cxn>
              </a:cxnLst>
              <a:rect l="0" t="0" r="r" b="b"/>
              <a:pathLst>
                <a:path w="490" h="834">
                  <a:moveTo>
                    <a:pt x="71" y="0"/>
                  </a:moveTo>
                  <a:lnTo>
                    <a:pt x="86" y="0"/>
                  </a:lnTo>
                  <a:lnTo>
                    <a:pt x="93" y="7"/>
                  </a:lnTo>
                  <a:lnTo>
                    <a:pt x="178" y="36"/>
                  </a:lnTo>
                  <a:lnTo>
                    <a:pt x="256" y="43"/>
                  </a:lnTo>
                  <a:lnTo>
                    <a:pt x="327" y="36"/>
                  </a:lnTo>
                  <a:lnTo>
                    <a:pt x="383" y="21"/>
                  </a:lnTo>
                  <a:lnTo>
                    <a:pt x="419" y="7"/>
                  </a:lnTo>
                  <a:lnTo>
                    <a:pt x="426" y="0"/>
                  </a:lnTo>
                  <a:lnTo>
                    <a:pt x="440" y="14"/>
                  </a:lnTo>
                  <a:lnTo>
                    <a:pt x="433" y="36"/>
                  </a:lnTo>
                  <a:lnTo>
                    <a:pt x="398" y="64"/>
                  </a:lnTo>
                  <a:lnTo>
                    <a:pt x="355" y="100"/>
                  </a:lnTo>
                  <a:lnTo>
                    <a:pt x="284" y="129"/>
                  </a:lnTo>
                  <a:lnTo>
                    <a:pt x="206" y="143"/>
                  </a:lnTo>
                  <a:lnTo>
                    <a:pt x="178" y="143"/>
                  </a:lnTo>
                  <a:lnTo>
                    <a:pt x="149" y="136"/>
                  </a:lnTo>
                  <a:lnTo>
                    <a:pt x="128" y="136"/>
                  </a:lnTo>
                  <a:lnTo>
                    <a:pt x="107" y="129"/>
                  </a:lnTo>
                  <a:lnTo>
                    <a:pt x="107" y="366"/>
                  </a:lnTo>
                  <a:lnTo>
                    <a:pt x="178" y="316"/>
                  </a:lnTo>
                  <a:lnTo>
                    <a:pt x="263" y="302"/>
                  </a:lnTo>
                  <a:lnTo>
                    <a:pt x="355" y="323"/>
                  </a:lnTo>
                  <a:lnTo>
                    <a:pt x="426" y="381"/>
                  </a:lnTo>
                  <a:lnTo>
                    <a:pt x="476" y="467"/>
                  </a:lnTo>
                  <a:lnTo>
                    <a:pt x="490" y="568"/>
                  </a:lnTo>
                  <a:lnTo>
                    <a:pt x="483" y="560"/>
                  </a:lnTo>
                  <a:lnTo>
                    <a:pt x="469" y="647"/>
                  </a:lnTo>
                  <a:lnTo>
                    <a:pt x="433" y="726"/>
                  </a:lnTo>
                  <a:lnTo>
                    <a:pt x="376" y="783"/>
                  </a:lnTo>
                  <a:lnTo>
                    <a:pt x="305" y="819"/>
                  </a:lnTo>
                  <a:lnTo>
                    <a:pt x="220" y="834"/>
                  </a:lnTo>
                  <a:lnTo>
                    <a:pt x="142" y="819"/>
                  </a:lnTo>
                  <a:lnTo>
                    <a:pt x="86" y="783"/>
                  </a:lnTo>
                  <a:lnTo>
                    <a:pt x="36" y="733"/>
                  </a:lnTo>
                  <a:lnTo>
                    <a:pt x="7" y="675"/>
                  </a:lnTo>
                  <a:lnTo>
                    <a:pt x="0" y="611"/>
                  </a:lnTo>
                  <a:lnTo>
                    <a:pt x="0" y="589"/>
                  </a:lnTo>
                  <a:lnTo>
                    <a:pt x="7" y="575"/>
                  </a:lnTo>
                  <a:lnTo>
                    <a:pt x="29" y="553"/>
                  </a:lnTo>
                  <a:lnTo>
                    <a:pt x="43" y="546"/>
                  </a:lnTo>
                  <a:lnTo>
                    <a:pt x="78" y="546"/>
                  </a:lnTo>
                  <a:lnTo>
                    <a:pt x="100" y="560"/>
                  </a:lnTo>
                  <a:lnTo>
                    <a:pt x="114" y="568"/>
                  </a:lnTo>
                  <a:lnTo>
                    <a:pt x="121" y="589"/>
                  </a:lnTo>
                  <a:lnTo>
                    <a:pt x="121" y="618"/>
                  </a:lnTo>
                  <a:lnTo>
                    <a:pt x="114" y="639"/>
                  </a:lnTo>
                  <a:lnTo>
                    <a:pt x="100" y="647"/>
                  </a:lnTo>
                  <a:lnTo>
                    <a:pt x="78" y="661"/>
                  </a:lnTo>
                  <a:lnTo>
                    <a:pt x="36" y="661"/>
                  </a:lnTo>
                  <a:lnTo>
                    <a:pt x="71" y="726"/>
                  </a:lnTo>
                  <a:lnTo>
                    <a:pt x="135" y="776"/>
                  </a:lnTo>
                  <a:lnTo>
                    <a:pt x="213" y="798"/>
                  </a:lnTo>
                  <a:lnTo>
                    <a:pt x="263" y="790"/>
                  </a:lnTo>
                  <a:lnTo>
                    <a:pt x="305" y="762"/>
                  </a:lnTo>
                  <a:lnTo>
                    <a:pt x="341" y="719"/>
                  </a:lnTo>
                  <a:lnTo>
                    <a:pt x="362" y="661"/>
                  </a:lnTo>
                  <a:lnTo>
                    <a:pt x="369" y="603"/>
                  </a:lnTo>
                  <a:lnTo>
                    <a:pt x="369" y="467"/>
                  </a:lnTo>
                  <a:lnTo>
                    <a:pt x="348" y="395"/>
                  </a:lnTo>
                  <a:lnTo>
                    <a:pt x="341" y="381"/>
                  </a:lnTo>
                  <a:lnTo>
                    <a:pt x="334" y="373"/>
                  </a:lnTo>
                  <a:lnTo>
                    <a:pt x="327" y="352"/>
                  </a:lnTo>
                  <a:lnTo>
                    <a:pt x="312" y="338"/>
                  </a:lnTo>
                  <a:lnTo>
                    <a:pt x="298" y="330"/>
                  </a:lnTo>
                  <a:lnTo>
                    <a:pt x="277" y="316"/>
                  </a:lnTo>
                  <a:lnTo>
                    <a:pt x="249" y="316"/>
                  </a:lnTo>
                  <a:lnTo>
                    <a:pt x="185" y="323"/>
                  </a:lnTo>
                  <a:lnTo>
                    <a:pt x="142" y="352"/>
                  </a:lnTo>
                  <a:lnTo>
                    <a:pt x="107" y="381"/>
                  </a:lnTo>
                  <a:lnTo>
                    <a:pt x="93" y="402"/>
                  </a:lnTo>
                  <a:lnTo>
                    <a:pt x="93" y="409"/>
                  </a:lnTo>
                  <a:lnTo>
                    <a:pt x="86" y="417"/>
                  </a:lnTo>
                  <a:lnTo>
                    <a:pt x="71" y="417"/>
                  </a:lnTo>
                  <a:lnTo>
                    <a:pt x="64" y="409"/>
                  </a:lnTo>
                  <a:lnTo>
                    <a:pt x="64" y="7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43" name="Freeform 1659"/>
            <p:cNvSpPr>
              <a:spLocks/>
            </p:cNvSpPr>
            <p:nvPr/>
          </p:nvSpPr>
          <p:spPr bwMode="auto">
            <a:xfrm>
              <a:off x="22837" y="3922"/>
              <a:ext cx="405" cy="812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49" y="0"/>
                </a:cxn>
                <a:cxn ang="0">
                  <a:pos x="249" y="28"/>
                </a:cxn>
                <a:cxn ang="0">
                  <a:pos x="256" y="719"/>
                </a:cxn>
                <a:cxn ang="0">
                  <a:pos x="256" y="747"/>
                </a:cxn>
                <a:cxn ang="0">
                  <a:pos x="270" y="762"/>
                </a:cxn>
                <a:cxn ang="0">
                  <a:pos x="305" y="776"/>
                </a:cxn>
                <a:cxn ang="0">
                  <a:pos x="405" y="776"/>
                </a:cxn>
                <a:cxn ang="0">
                  <a:pos x="405" y="812"/>
                </a:cxn>
                <a:cxn ang="0">
                  <a:pos x="348" y="805"/>
                </a:cxn>
                <a:cxn ang="0">
                  <a:pos x="64" y="805"/>
                </a:cxn>
                <a:cxn ang="0">
                  <a:pos x="7" y="812"/>
                </a:cxn>
                <a:cxn ang="0">
                  <a:pos x="7" y="776"/>
                </a:cxn>
                <a:cxn ang="0">
                  <a:pos x="107" y="776"/>
                </a:cxn>
                <a:cxn ang="0">
                  <a:pos x="142" y="762"/>
                </a:cxn>
                <a:cxn ang="0">
                  <a:pos x="156" y="747"/>
                </a:cxn>
                <a:cxn ang="0">
                  <a:pos x="156" y="86"/>
                </a:cxn>
                <a:cxn ang="0">
                  <a:pos x="93" y="107"/>
                </a:cxn>
                <a:cxn ang="0">
                  <a:pos x="36" y="115"/>
                </a:cxn>
                <a:cxn ang="0">
                  <a:pos x="0" y="115"/>
                </a:cxn>
                <a:cxn ang="0">
                  <a:pos x="0" y="79"/>
                </a:cxn>
                <a:cxn ang="0">
                  <a:pos x="36" y="79"/>
                </a:cxn>
                <a:cxn ang="0">
                  <a:pos x="93" y="72"/>
                </a:cxn>
                <a:cxn ang="0">
                  <a:pos x="156" y="43"/>
                </a:cxn>
                <a:cxn ang="0">
                  <a:pos x="220" y="0"/>
                </a:cxn>
              </a:cxnLst>
              <a:rect l="0" t="0" r="r" b="b"/>
              <a:pathLst>
                <a:path w="405" h="812">
                  <a:moveTo>
                    <a:pt x="220" y="0"/>
                  </a:moveTo>
                  <a:lnTo>
                    <a:pt x="249" y="0"/>
                  </a:lnTo>
                  <a:lnTo>
                    <a:pt x="249" y="28"/>
                  </a:lnTo>
                  <a:lnTo>
                    <a:pt x="256" y="719"/>
                  </a:lnTo>
                  <a:lnTo>
                    <a:pt x="256" y="747"/>
                  </a:lnTo>
                  <a:lnTo>
                    <a:pt x="270" y="762"/>
                  </a:lnTo>
                  <a:lnTo>
                    <a:pt x="305" y="776"/>
                  </a:lnTo>
                  <a:lnTo>
                    <a:pt x="405" y="776"/>
                  </a:lnTo>
                  <a:lnTo>
                    <a:pt x="405" y="812"/>
                  </a:lnTo>
                  <a:lnTo>
                    <a:pt x="348" y="805"/>
                  </a:lnTo>
                  <a:lnTo>
                    <a:pt x="64" y="805"/>
                  </a:lnTo>
                  <a:lnTo>
                    <a:pt x="7" y="812"/>
                  </a:lnTo>
                  <a:lnTo>
                    <a:pt x="7" y="776"/>
                  </a:lnTo>
                  <a:lnTo>
                    <a:pt x="107" y="776"/>
                  </a:lnTo>
                  <a:lnTo>
                    <a:pt x="142" y="762"/>
                  </a:lnTo>
                  <a:lnTo>
                    <a:pt x="156" y="747"/>
                  </a:lnTo>
                  <a:lnTo>
                    <a:pt x="156" y="86"/>
                  </a:lnTo>
                  <a:lnTo>
                    <a:pt x="93" y="107"/>
                  </a:lnTo>
                  <a:lnTo>
                    <a:pt x="36" y="115"/>
                  </a:lnTo>
                  <a:lnTo>
                    <a:pt x="0" y="115"/>
                  </a:lnTo>
                  <a:lnTo>
                    <a:pt x="0" y="79"/>
                  </a:lnTo>
                  <a:lnTo>
                    <a:pt x="36" y="79"/>
                  </a:lnTo>
                  <a:lnTo>
                    <a:pt x="93" y="72"/>
                  </a:lnTo>
                  <a:lnTo>
                    <a:pt x="156" y="43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44" name="Freeform 1660"/>
            <p:cNvSpPr>
              <a:spLocks/>
            </p:cNvSpPr>
            <p:nvPr/>
          </p:nvSpPr>
          <p:spPr bwMode="auto">
            <a:xfrm>
              <a:off x="21092" y="5388"/>
              <a:ext cx="483" cy="820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327" y="15"/>
                </a:cxn>
                <a:cxn ang="0">
                  <a:pos x="412" y="65"/>
                </a:cxn>
                <a:cxn ang="0">
                  <a:pos x="462" y="144"/>
                </a:cxn>
                <a:cxn ang="0">
                  <a:pos x="483" y="237"/>
                </a:cxn>
                <a:cxn ang="0">
                  <a:pos x="476" y="302"/>
                </a:cxn>
                <a:cxn ang="0">
                  <a:pos x="447" y="367"/>
                </a:cxn>
                <a:cxn ang="0">
                  <a:pos x="398" y="431"/>
                </a:cxn>
                <a:cxn ang="0">
                  <a:pos x="320" y="503"/>
                </a:cxn>
                <a:cxn ang="0">
                  <a:pos x="220" y="597"/>
                </a:cxn>
                <a:cxn ang="0">
                  <a:pos x="93" y="726"/>
                </a:cxn>
                <a:cxn ang="0">
                  <a:pos x="398" y="726"/>
                </a:cxn>
                <a:cxn ang="0">
                  <a:pos x="426" y="719"/>
                </a:cxn>
                <a:cxn ang="0">
                  <a:pos x="433" y="705"/>
                </a:cxn>
                <a:cxn ang="0">
                  <a:pos x="447" y="661"/>
                </a:cxn>
                <a:cxn ang="0">
                  <a:pos x="447" y="633"/>
                </a:cxn>
                <a:cxn ang="0">
                  <a:pos x="454" y="611"/>
                </a:cxn>
                <a:cxn ang="0">
                  <a:pos x="483" y="611"/>
                </a:cxn>
                <a:cxn ang="0">
                  <a:pos x="447" y="820"/>
                </a:cxn>
                <a:cxn ang="0">
                  <a:pos x="0" y="820"/>
                </a:cxn>
                <a:cxn ang="0">
                  <a:pos x="0" y="791"/>
                </a:cxn>
                <a:cxn ang="0">
                  <a:pos x="15" y="777"/>
                </a:cxn>
                <a:cxn ang="0">
                  <a:pos x="249" y="518"/>
                </a:cxn>
                <a:cxn ang="0">
                  <a:pos x="313" y="431"/>
                </a:cxn>
                <a:cxn ang="0">
                  <a:pos x="362" y="345"/>
                </a:cxn>
                <a:cxn ang="0">
                  <a:pos x="376" y="245"/>
                </a:cxn>
                <a:cxn ang="0">
                  <a:pos x="369" y="187"/>
                </a:cxn>
                <a:cxn ang="0">
                  <a:pos x="355" y="130"/>
                </a:cxn>
                <a:cxn ang="0">
                  <a:pos x="320" y="86"/>
                </a:cxn>
                <a:cxn ang="0">
                  <a:pos x="277" y="58"/>
                </a:cxn>
                <a:cxn ang="0">
                  <a:pos x="213" y="43"/>
                </a:cxn>
                <a:cxn ang="0">
                  <a:pos x="142" y="58"/>
                </a:cxn>
                <a:cxn ang="0">
                  <a:pos x="93" y="101"/>
                </a:cxn>
                <a:cxn ang="0">
                  <a:pos x="50" y="165"/>
                </a:cxn>
                <a:cxn ang="0">
                  <a:pos x="64" y="165"/>
                </a:cxn>
                <a:cxn ang="0">
                  <a:pos x="107" y="180"/>
                </a:cxn>
                <a:cxn ang="0">
                  <a:pos x="121" y="194"/>
                </a:cxn>
                <a:cxn ang="0">
                  <a:pos x="128" y="216"/>
                </a:cxn>
                <a:cxn ang="0">
                  <a:pos x="128" y="252"/>
                </a:cxn>
                <a:cxn ang="0">
                  <a:pos x="114" y="266"/>
                </a:cxn>
                <a:cxn ang="0">
                  <a:pos x="107" y="280"/>
                </a:cxn>
                <a:cxn ang="0">
                  <a:pos x="79" y="295"/>
                </a:cxn>
                <a:cxn ang="0">
                  <a:pos x="50" y="295"/>
                </a:cxn>
                <a:cxn ang="0">
                  <a:pos x="43" y="288"/>
                </a:cxn>
                <a:cxn ang="0">
                  <a:pos x="29" y="288"/>
                </a:cxn>
                <a:cxn ang="0">
                  <a:pos x="8" y="266"/>
                </a:cxn>
                <a:cxn ang="0">
                  <a:pos x="0" y="245"/>
                </a:cxn>
                <a:cxn ang="0">
                  <a:pos x="0" y="223"/>
                </a:cxn>
                <a:cxn ang="0">
                  <a:pos x="15" y="158"/>
                </a:cxn>
                <a:cxn ang="0">
                  <a:pos x="43" y="101"/>
                </a:cxn>
                <a:cxn ang="0">
                  <a:pos x="93" y="50"/>
                </a:cxn>
                <a:cxn ang="0">
                  <a:pos x="149" y="15"/>
                </a:cxn>
                <a:cxn ang="0">
                  <a:pos x="227" y="0"/>
                </a:cxn>
              </a:cxnLst>
              <a:rect l="0" t="0" r="r" b="b"/>
              <a:pathLst>
                <a:path w="483" h="820">
                  <a:moveTo>
                    <a:pt x="227" y="0"/>
                  </a:moveTo>
                  <a:lnTo>
                    <a:pt x="327" y="15"/>
                  </a:lnTo>
                  <a:lnTo>
                    <a:pt x="412" y="65"/>
                  </a:lnTo>
                  <a:lnTo>
                    <a:pt x="462" y="144"/>
                  </a:lnTo>
                  <a:lnTo>
                    <a:pt x="483" y="237"/>
                  </a:lnTo>
                  <a:lnTo>
                    <a:pt x="476" y="302"/>
                  </a:lnTo>
                  <a:lnTo>
                    <a:pt x="447" y="367"/>
                  </a:lnTo>
                  <a:lnTo>
                    <a:pt x="398" y="431"/>
                  </a:lnTo>
                  <a:lnTo>
                    <a:pt x="320" y="503"/>
                  </a:lnTo>
                  <a:lnTo>
                    <a:pt x="220" y="597"/>
                  </a:lnTo>
                  <a:lnTo>
                    <a:pt x="93" y="726"/>
                  </a:lnTo>
                  <a:lnTo>
                    <a:pt x="398" y="726"/>
                  </a:lnTo>
                  <a:lnTo>
                    <a:pt x="426" y="719"/>
                  </a:lnTo>
                  <a:lnTo>
                    <a:pt x="433" y="705"/>
                  </a:lnTo>
                  <a:lnTo>
                    <a:pt x="447" y="661"/>
                  </a:lnTo>
                  <a:lnTo>
                    <a:pt x="447" y="633"/>
                  </a:lnTo>
                  <a:lnTo>
                    <a:pt x="454" y="611"/>
                  </a:lnTo>
                  <a:lnTo>
                    <a:pt x="483" y="611"/>
                  </a:lnTo>
                  <a:lnTo>
                    <a:pt x="447" y="820"/>
                  </a:lnTo>
                  <a:lnTo>
                    <a:pt x="0" y="820"/>
                  </a:lnTo>
                  <a:lnTo>
                    <a:pt x="0" y="791"/>
                  </a:lnTo>
                  <a:lnTo>
                    <a:pt x="15" y="777"/>
                  </a:lnTo>
                  <a:lnTo>
                    <a:pt x="249" y="518"/>
                  </a:lnTo>
                  <a:lnTo>
                    <a:pt x="313" y="431"/>
                  </a:lnTo>
                  <a:lnTo>
                    <a:pt x="362" y="345"/>
                  </a:lnTo>
                  <a:lnTo>
                    <a:pt x="376" y="245"/>
                  </a:lnTo>
                  <a:lnTo>
                    <a:pt x="369" y="187"/>
                  </a:lnTo>
                  <a:lnTo>
                    <a:pt x="355" y="130"/>
                  </a:lnTo>
                  <a:lnTo>
                    <a:pt x="320" y="86"/>
                  </a:lnTo>
                  <a:lnTo>
                    <a:pt x="277" y="58"/>
                  </a:lnTo>
                  <a:lnTo>
                    <a:pt x="213" y="43"/>
                  </a:lnTo>
                  <a:lnTo>
                    <a:pt x="142" y="58"/>
                  </a:lnTo>
                  <a:lnTo>
                    <a:pt x="93" y="101"/>
                  </a:lnTo>
                  <a:lnTo>
                    <a:pt x="50" y="165"/>
                  </a:lnTo>
                  <a:lnTo>
                    <a:pt x="64" y="165"/>
                  </a:lnTo>
                  <a:lnTo>
                    <a:pt x="107" y="180"/>
                  </a:lnTo>
                  <a:lnTo>
                    <a:pt x="121" y="194"/>
                  </a:lnTo>
                  <a:lnTo>
                    <a:pt x="128" y="216"/>
                  </a:lnTo>
                  <a:lnTo>
                    <a:pt x="128" y="252"/>
                  </a:lnTo>
                  <a:lnTo>
                    <a:pt x="114" y="266"/>
                  </a:lnTo>
                  <a:lnTo>
                    <a:pt x="107" y="280"/>
                  </a:lnTo>
                  <a:lnTo>
                    <a:pt x="79" y="295"/>
                  </a:lnTo>
                  <a:lnTo>
                    <a:pt x="50" y="295"/>
                  </a:lnTo>
                  <a:lnTo>
                    <a:pt x="43" y="288"/>
                  </a:lnTo>
                  <a:lnTo>
                    <a:pt x="29" y="288"/>
                  </a:lnTo>
                  <a:lnTo>
                    <a:pt x="8" y="266"/>
                  </a:lnTo>
                  <a:lnTo>
                    <a:pt x="0" y="245"/>
                  </a:lnTo>
                  <a:lnTo>
                    <a:pt x="0" y="223"/>
                  </a:lnTo>
                  <a:lnTo>
                    <a:pt x="15" y="158"/>
                  </a:lnTo>
                  <a:lnTo>
                    <a:pt x="43" y="101"/>
                  </a:lnTo>
                  <a:lnTo>
                    <a:pt x="93" y="50"/>
                  </a:lnTo>
                  <a:lnTo>
                    <a:pt x="149" y="15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45" name="Freeform 1661"/>
            <p:cNvSpPr>
              <a:spLocks noEditPoints="1"/>
            </p:cNvSpPr>
            <p:nvPr/>
          </p:nvSpPr>
          <p:spPr bwMode="auto">
            <a:xfrm>
              <a:off x="22774" y="5395"/>
              <a:ext cx="510" cy="841"/>
            </a:xfrm>
            <a:custGeom>
              <a:avLst/>
              <a:gdLst/>
              <a:ahLst/>
              <a:cxnLst>
                <a:cxn ang="0">
                  <a:pos x="227" y="22"/>
                </a:cxn>
                <a:cxn ang="0">
                  <a:pos x="191" y="36"/>
                </a:cxn>
                <a:cxn ang="0">
                  <a:pos x="156" y="65"/>
                </a:cxn>
                <a:cxn ang="0">
                  <a:pos x="127" y="108"/>
                </a:cxn>
                <a:cxn ang="0">
                  <a:pos x="106" y="180"/>
                </a:cxn>
                <a:cxn ang="0">
                  <a:pos x="99" y="288"/>
                </a:cxn>
                <a:cxn ang="0">
                  <a:pos x="99" y="489"/>
                </a:cxn>
                <a:cxn ang="0">
                  <a:pos x="113" y="662"/>
                </a:cxn>
                <a:cxn ang="0">
                  <a:pos x="134" y="734"/>
                </a:cxn>
                <a:cxn ang="0">
                  <a:pos x="177" y="784"/>
                </a:cxn>
                <a:cxn ang="0">
                  <a:pos x="212" y="805"/>
                </a:cxn>
                <a:cxn ang="0">
                  <a:pos x="255" y="813"/>
                </a:cxn>
                <a:cxn ang="0">
                  <a:pos x="248" y="805"/>
                </a:cxn>
                <a:cxn ang="0">
                  <a:pos x="290" y="798"/>
                </a:cxn>
                <a:cxn ang="0">
                  <a:pos x="333" y="777"/>
                </a:cxn>
                <a:cxn ang="0">
                  <a:pos x="368" y="726"/>
                </a:cxn>
                <a:cxn ang="0">
                  <a:pos x="390" y="654"/>
                </a:cxn>
                <a:cxn ang="0">
                  <a:pos x="404" y="532"/>
                </a:cxn>
                <a:cxn ang="0">
                  <a:pos x="404" y="288"/>
                </a:cxn>
                <a:cxn ang="0">
                  <a:pos x="390" y="166"/>
                </a:cxn>
                <a:cxn ang="0">
                  <a:pos x="368" y="101"/>
                </a:cxn>
                <a:cxn ang="0">
                  <a:pos x="340" y="65"/>
                </a:cxn>
                <a:cxn ang="0">
                  <a:pos x="312" y="36"/>
                </a:cxn>
                <a:cxn ang="0">
                  <a:pos x="276" y="22"/>
                </a:cxn>
                <a:cxn ang="0">
                  <a:pos x="227" y="22"/>
                </a:cxn>
                <a:cxn ang="0">
                  <a:pos x="255" y="0"/>
                </a:cxn>
                <a:cxn ang="0">
                  <a:pos x="297" y="8"/>
                </a:cxn>
                <a:cxn ang="0">
                  <a:pos x="354" y="29"/>
                </a:cxn>
                <a:cxn ang="0">
                  <a:pos x="411" y="65"/>
                </a:cxn>
                <a:cxn ang="0">
                  <a:pos x="461" y="137"/>
                </a:cxn>
                <a:cxn ang="0">
                  <a:pos x="503" y="281"/>
                </a:cxn>
                <a:cxn ang="0">
                  <a:pos x="510" y="424"/>
                </a:cxn>
                <a:cxn ang="0">
                  <a:pos x="503" y="561"/>
                </a:cxn>
                <a:cxn ang="0">
                  <a:pos x="468" y="698"/>
                </a:cxn>
                <a:cxn ang="0">
                  <a:pos x="418" y="770"/>
                </a:cxn>
                <a:cxn ang="0">
                  <a:pos x="361" y="813"/>
                </a:cxn>
                <a:cxn ang="0">
                  <a:pos x="305" y="834"/>
                </a:cxn>
                <a:cxn ang="0">
                  <a:pos x="255" y="841"/>
                </a:cxn>
                <a:cxn ang="0">
                  <a:pos x="205" y="834"/>
                </a:cxn>
                <a:cxn ang="0">
                  <a:pos x="156" y="820"/>
                </a:cxn>
                <a:cxn ang="0">
                  <a:pos x="99" y="784"/>
                </a:cxn>
                <a:cxn ang="0">
                  <a:pos x="56" y="719"/>
                </a:cxn>
                <a:cxn ang="0">
                  <a:pos x="21" y="619"/>
                </a:cxn>
                <a:cxn ang="0">
                  <a:pos x="7" y="525"/>
                </a:cxn>
                <a:cxn ang="0">
                  <a:pos x="0" y="424"/>
                </a:cxn>
                <a:cxn ang="0">
                  <a:pos x="7" y="281"/>
                </a:cxn>
                <a:cxn ang="0">
                  <a:pos x="42" y="144"/>
                </a:cxn>
                <a:cxn ang="0">
                  <a:pos x="85" y="72"/>
                </a:cxn>
                <a:cxn ang="0">
                  <a:pos x="141" y="29"/>
                </a:cxn>
                <a:cxn ang="0">
                  <a:pos x="198" y="8"/>
                </a:cxn>
                <a:cxn ang="0">
                  <a:pos x="255" y="0"/>
                </a:cxn>
              </a:cxnLst>
              <a:rect l="0" t="0" r="r" b="b"/>
              <a:pathLst>
                <a:path w="510" h="841">
                  <a:moveTo>
                    <a:pt x="227" y="22"/>
                  </a:moveTo>
                  <a:lnTo>
                    <a:pt x="191" y="36"/>
                  </a:lnTo>
                  <a:lnTo>
                    <a:pt x="156" y="65"/>
                  </a:lnTo>
                  <a:lnTo>
                    <a:pt x="127" y="108"/>
                  </a:lnTo>
                  <a:lnTo>
                    <a:pt x="106" y="180"/>
                  </a:lnTo>
                  <a:lnTo>
                    <a:pt x="99" y="288"/>
                  </a:lnTo>
                  <a:lnTo>
                    <a:pt x="99" y="489"/>
                  </a:lnTo>
                  <a:lnTo>
                    <a:pt x="113" y="662"/>
                  </a:lnTo>
                  <a:lnTo>
                    <a:pt x="134" y="734"/>
                  </a:lnTo>
                  <a:lnTo>
                    <a:pt x="177" y="784"/>
                  </a:lnTo>
                  <a:lnTo>
                    <a:pt x="212" y="805"/>
                  </a:lnTo>
                  <a:lnTo>
                    <a:pt x="255" y="813"/>
                  </a:lnTo>
                  <a:lnTo>
                    <a:pt x="248" y="805"/>
                  </a:lnTo>
                  <a:lnTo>
                    <a:pt x="290" y="798"/>
                  </a:lnTo>
                  <a:lnTo>
                    <a:pt x="333" y="777"/>
                  </a:lnTo>
                  <a:lnTo>
                    <a:pt x="368" y="726"/>
                  </a:lnTo>
                  <a:lnTo>
                    <a:pt x="390" y="654"/>
                  </a:lnTo>
                  <a:lnTo>
                    <a:pt x="404" y="532"/>
                  </a:lnTo>
                  <a:lnTo>
                    <a:pt x="404" y="288"/>
                  </a:lnTo>
                  <a:lnTo>
                    <a:pt x="390" y="166"/>
                  </a:lnTo>
                  <a:lnTo>
                    <a:pt x="368" y="101"/>
                  </a:lnTo>
                  <a:lnTo>
                    <a:pt x="340" y="65"/>
                  </a:lnTo>
                  <a:lnTo>
                    <a:pt x="312" y="36"/>
                  </a:lnTo>
                  <a:lnTo>
                    <a:pt x="276" y="22"/>
                  </a:lnTo>
                  <a:lnTo>
                    <a:pt x="227" y="22"/>
                  </a:lnTo>
                  <a:close/>
                  <a:moveTo>
                    <a:pt x="255" y="0"/>
                  </a:moveTo>
                  <a:lnTo>
                    <a:pt x="297" y="8"/>
                  </a:lnTo>
                  <a:lnTo>
                    <a:pt x="354" y="29"/>
                  </a:lnTo>
                  <a:lnTo>
                    <a:pt x="411" y="65"/>
                  </a:lnTo>
                  <a:lnTo>
                    <a:pt x="461" y="137"/>
                  </a:lnTo>
                  <a:lnTo>
                    <a:pt x="503" y="281"/>
                  </a:lnTo>
                  <a:lnTo>
                    <a:pt x="510" y="424"/>
                  </a:lnTo>
                  <a:lnTo>
                    <a:pt x="503" y="561"/>
                  </a:lnTo>
                  <a:lnTo>
                    <a:pt x="468" y="698"/>
                  </a:lnTo>
                  <a:lnTo>
                    <a:pt x="418" y="770"/>
                  </a:lnTo>
                  <a:lnTo>
                    <a:pt x="361" y="813"/>
                  </a:lnTo>
                  <a:lnTo>
                    <a:pt x="305" y="834"/>
                  </a:lnTo>
                  <a:lnTo>
                    <a:pt x="255" y="841"/>
                  </a:lnTo>
                  <a:lnTo>
                    <a:pt x="205" y="834"/>
                  </a:lnTo>
                  <a:lnTo>
                    <a:pt x="156" y="820"/>
                  </a:lnTo>
                  <a:lnTo>
                    <a:pt x="99" y="784"/>
                  </a:lnTo>
                  <a:lnTo>
                    <a:pt x="56" y="719"/>
                  </a:lnTo>
                  <a:lnTo>
                    <a:pt x="21" y="619"/>
                  </a:lnTo>
                  <a:lnTo>
                    <a:pt x="7" y="525"/>
                  </a:lnTo>
                  <a:lnTo>
                    <a:pt x="0" y="424"/>
                  </a:lnTo>
                  <a:lnTo>
                    <a:pt x="7" y="281"/>
                  </a:lnTo>
                  <a:lnTo>
                    <a:pt x="42" y="144"/>
                  </a:lnTo>
                  <a:lnTo>
                    <a:pt x="85" y="72"/>
                  </a:lnTo>
                  <a:lnTo>
                    <a:pt x="141" y="29"/>
                  </a:lnTo>
                  <a:lnTo>
                    <a:pt x="198" y="8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46" name="Freeform 1662"/>
            <p:cNvSpPr>
              <a:spLocks/>
            </p:cNvSpPr>
            <p:nvPr/>
          </p:nvSpPr>
          <p:spPr bwMode="auto">
            <a:xfrm>
              <a:off x="23369" y="3706"/>
              <a:ext cx="603" cy="29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0" y="0"/>
                </a:cxn>
                <a:cxn ang="0">
                  <a:pos x="64" y="14"/>
                </a:cxn>
                <a:cxn ang="0">
                  <a:pos x="114" y="57"/>
                </a:cxn>
                <a:cxn ang="0">
                  <a:pos x="156" y="101"/>
                </a:cxn>
                <a:cxn ang="0">
                  <a:pos x="185" y="137"/>
                </a:cxn>
                <a:cxn ang="0">
                  <a:pos x="327" y="331"/>
                </a:cxn>
                <a:cxn ang="0">
                  <a:pos x="433" y="539"/>
                </a:cxn>
                <a:cxn ang="0">
                  <a:pos x="511" y="755"/>
                </a:cxn>
                <a:cxn ang="0">
                  <a:pos x="561" y="992"/>
                </a:cxn>
                <a:cxn ang="0">
                  <a:pos x="596" y="1229"/>
                </a:cxn>
                <a:cxn ang="0">
                  <a:pos x="603" y="1466"/>
                </a:cxn>
                <a:cxn ang="0">
                  <a:pos x="596" y="1474"/>
                </a:cxn>
                <a:cxn ang="0">
                  <a:pos x="589" y="1697"/>
                </a:cxn>
                <a:cxn ang="0">
                  <a:pos x="561" y="1919"/>
                </a:cxn>
                <a:cxn ang="0">
                  <a:pos x="511" y="2142"/>
                </a:cxn>
                <a:cxn ang="0">
                  <a:pos x="440" y="2358"/>
                </a:cxn>
                <a:cxn ang="0">
                  <a:pos x="348" y="2566"/>
                </a:cxn>
                <a:cxn ang="0">
                  <a:pos x="220" y="2753"/>
                </a:cxn>
                <a:cxn ang="0">
                  <a:pos x="64" y="2926"/>
                </a:cxn>
                <a:cxn ang="0">
                  <a:pos x="57" y="2940"/>
                </a:cxn>
                <a:cxn ang="0">
                  <a:pos x="50" y="2947"/>
                </a:cxn>
                <a:cxn ang="0">
                  <a:pos x="7" y="2947"/>
                </a:cxn>
                <a:cxn ang="0">
                  <a:pos x="0" y="2940"/>
                </a:cxn>
                <a:cxn ang="0">
                  <a:pos x="0" y="2926"/>
                </a:cxn>
                <a:cxn ang="0">
                  <a:pos x="7" y="2926"/>
                </a:cxn>
                <a:cxn ang="0">
                  <a:pos x="7" y="2919"/>
                </a:cxn>
                <a:cxn ang="0">
                  <a:pos x="57" y="2868"/>
                </a:cxn>
                <a:cxn ang="0">
                  <a:pos x="114" y="2804"/>
                </a:cxn>
                <a:cxn ang="0">
                  <a:pos x="185" y="2710"/>
                </a:cxn>
                <a:cxn ang="0">
                  <a:pos x="256" y="2595"/>
                </a:cxn>
                <a:cxn ang="0">
                  <a:pos x="355" y="2372"/>
                </a:cxn>
                <a:cxn ang="0">
                  <a:pos x="426" y="2135"/>
                </a:cxn>
                <a:cxn ang="0">
                  <a:pos x="469" y="1905"/>
                </a:cxn>
                <a:cxn ang="0">
                  <a:pos x="490" y="1682"/>
                </a:cxn>
                <a:cxn ang="0">
                  <a:pos x="497" y="1474"/>
                </a:cxn>
                <a:cxn ang="0">
                  <a:pos x="483" y="1200"/>
                </a:cxn>
                <a:cxn ang="0">
                  <a:pos x="454" y="942"/>
                </a:cxn>
                <a:cxn ang="0">
                  <a:pos x="398" y="704"/>
                </a:cxn>
                <a:cxn ang="0">
                  <a:pos x="320" y="489"/>
                </a:cxn>
                <a:cxn ang="0">
                  <a:pos x="213" y="288"/>
                </a:cxn>
                <a:cxn ang="0">
                  <a:pos x="64" y="86"/>
                </a:cxn>
                <a:cxn ang="0">
                  <a:pos x="7" y="29"/>
                </a:cxn>
                <a:cxn ang="0">
                  <a:pos x="7" y="22"/>
                </a:cxn>
                <a:cxn ang="0">
                  <a:pos x="0" y="22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603" h="2947">
                  <a:moveTo>
                    <a:pt x="7" y="0"/>
                  </a:moveTo>
                  <a:lnTo>
                    <a:pt x="50" y="0"/>
                  </a:lnTo>
                  <a:lnTo>
                    <a:pt x="64" y="14"/>
                  </a:lnTo>
                  <a:lnTo>
                    <a:pt x="114" y="57"/>
                  </a:lnTo>
                  <a:lnTo>
                    <a:pt x="156" y="101"/>
                  </a:lnTo>
                  <a:lnTo>
                    <a:pt x="185" y="137"/>
                  </a:lnTo>
                  <a:lnTo>
                    <a:pt x="327" y="331"/>
                  </a:lnTo>
                  <a:lnTo>
                    <a:pt x="433" y="539"/>
                  </a:lnTo>
                  <a:lnTo>
                    <a:pt x="511" y="755"/>
                  </a:lnTo>
                  <a:lnTo>
                    <a:pt x="561" y="992"/>
                  </a:lnTo>
                  <a:lnTo>
                    <a:pt x="596" y="1229"/>
                  </a:lnTo>
                  <a:lnTo>
                    <a:pt x="603" y="1466"/>
                  </a:lnTo>
                  <a:lnTo>
                    <a:pt x="596" y="1474"/>
                  </a:lnTo>
                  <a:lnTo>
                    <a:pt x="589" y="1697"/>
                  </a:lnTo>
                  <a:lnTo>
                    <a:pt x="561" y="1919"/>
                  </a:lnTo>
                  <a:lnTo>
                    <a:pt x="511" y="2142"/>
                  </a:lnTo>
                  <a:lnTo>
                    <a:pt x="440" y="2358"/>
                  </a:lnTo>
                  <a:lnTo>
                    <a:pt x="348" y="2566"/>
                  </a:lnTo>
                  <a:lnTo>
                    <a:pt x="220" y="2753"/>
                  </a:lnTo>
                  <a:lnTo>
                    <a:pt x="64" y="2926"/>
                  </a:lnTo>
                  <a:lnTo>
                    <a:pt x="57" y="2940"/>
                  </a:lnTo>
                  <a:lnTo>
                    <a:pt x="50" y="2947"/>
                  </a:lnTo>
                  <a:lnTo>
                    <a:pt x="7" y="2947"/>
                  </a:lnTo>
                  <a:lnTo>
                    <a:pt x="0" y="2940"/>
                  </a:lnTo>
                  <a:lnTo>
                    <a:pt x="0" y="2926"/>
                  </a:lnTo>
                  <a:lnTo>
                    <a:pt x="7" y="2926"/>
                  </a:lnTo>
                  <a:lnTo>
                    <a:pt x="7" y="2919"/>
                  </a:lnTo>
                  <a:lnTo>
                    <a:pt x="57" y="2868"/>
                  </a:lnTo>
                  <a:lnTo>
                    <a:pt x="114" y="2804"/>
                  </a:lnTo>
                  <a:lnTo>
                    <a:pt x="185" y="2710"/>
                  </a:lnTo>
                  <a:lnTo>
                    <a:pt x="256" y="2595"/>
                  </a:lnTo>
                  <a:lnTo>
                    <a:pt x="355" y="2372"/>
                  </a:lnTo>
                  <a:lnTo>
                    <a:pt x="426" y="2135"/>
                  </a:lnTo>
                  <a:lnTo>
                    <a:pt x="469" y="1905"/>
                  </a:lnTo>
                  <a:lnTo>
                    <a:pt x="490" y="1682"/>
                  </a:lnTo>
                  <a:lnTo>
                    <a:pt x="497" y="1474"/>
                  </a:lnTo>
                  <a:lnTo>
                    <a:pt x="483" y="1200"/>
                  </a:lnTo>
                  <a:lnTo>
                    <a:pt x="454" y="942"/>
                  </a:lnTo>
                  <a:lnTo>
                    <a:pt x="398" y="704"/>
                  </a:lnTo>
                  <a:lnTo>
                    <a:pt x="320" y="489"/>
                  </a:lnTo>
                  <a:lnTo>
                    <a:pt x="213" y="288"/>
                  </a:lnTo>
                  <a:lnTo>
                    <a:pt x="64" y="86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0" y="22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 animBg="1"/>
      <p:bldP spid="9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Neue Methode zur Messung </a:t>
            </a:r>
            <a:r>
              <a:rPr lang="de-DE" dirty="0" smtClean="0"/>
              <a:t>der</a:t>
            </a:r>
            <a:br>
              <a:rPr lang="de-DE" dirty="0" smtClean="0"/>
            </a:br>
            <a:r>
              <a:rPr lang="de-DE" dirty="0" smtClean="0"/>
              <a:t>Response-Matrix</a:t>
            </a:r>
            <a:endParaRPr lang="de-DE" dirty="0"/>
          </a:p>
        </p:txBody>
      </p:sp>
      <p:sp>
        <p:nvSpPr>
          <p:cNvPr id="941" name="Inhaltsplatzhalter 94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942" name="Datumsplatzhalter 9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15.06.2010</a:t>
            </a:r>
            <a:endParaRPr lang="de-DE" dirty="0" smtClean="0"/>
          </a:p>
        </p:txBody>
      </p:sp>
      <p:sp>
        <p:nvSpPr>
          <p:cNvPr id="943" name="Foliennummernplatzhalter 9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A614-8D72-4116-B75F-263030A17A92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944" name="Fußzeilenplatzhalter 9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Patryk Towalski</a:t>
            </a:r>
            <a:endParaRPr lang="de-DE"/>
          </a:p>
        </p:txBody>
      </p:sp>
      <p:grpSp>
        <p:nvGrpSpPr>
          <p:cNvPr id="30154" name="Group 458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971600" y="2636912"/>
            <a:ext cx="5867638" cy="432050"/>
            <a:chOff x="593" y="1937"/>
            <a:chExt cx="14097" cy="1038"/>
          </a:xfrm>
        </p:grpSpPr>
        <p:sp>
          <p:nvSpPr>
            <p:cNvPr id="30156" name="Freeform 460"/>
            <p:cNvSpPr>
              <a:spLocks/>
            </p:cNvSpPr>
            <p:nvPr/>
          </p:nvSpPr>
          <p:spPr bwMode="auto">
            <a:xfrm>
              <a:off x="632" y="2050"/>
              <a:ext cx="370" cy="170"/>
            </a:xfrm>
            <a:custGeom>
              <a:avLst/>
              <a:gdLst/>
              <a:ahLst/>
              <a:cxnLst>
                <a:cxn ang="0">
                  <a:pos x="297" y="0"/>
                </a:cxn>
                <a:cxn ang="0">
                  <a:pos x="314" y="0"/>
                </a:cxn>
                <a:cxn ang="0">
                  <a:pos x="318" y="4"/>
                </a:cxn>
                <a:cxn ang="0">
                  <a:pos x="322" y="13"/>
                </a:cxn>
                <a:cxn ang="0">
                  <a:pos x="322" y="18"/>
                </a:cxn>
                <a:cxn ang="0">
                  <a:pos x="331" y="36"/>
                </a:cxn>
                <a:cxn ang="0">
                  <a:pos x="344" y="54"/>
                </a:cxn>
                <a:cxn ang="0">
                  <a:pos x="357" y="67"/>
                </a:cxn>
                <a:cxn ang="0">
                  <a:pos x="365" y="72"/>
                </a:cxn>
                <a:cxn ang="0">
                  <a:pos x="370" y="76"/>
                </a:cxn>
                <a:cxn ang="0">
                  <a:pos x="370" y="90"/>
                </a:cxn>
                <a:cxn ang="0">
                  <a:pos x="357" y="103"/>
                </a:cxn>
                <a:cxn ang="0">
                  <a:pos x="335" y="121"/>
                </a:cxn>
                <a:cxn ang="0">
                  <a:pos x="314" y="134"/>
                </a:cxn>
                <a:cxn ang="0">
                  <a:pos x="301" y="148"/>
                </a:cxn>
                <a:cxn ang="0">
                  <a:pos x="292" y="161"/>
                </a:cxn>
                <a:cxn ang="0">
                  <a:pos x="284" y="170"/>
                </a:cxn>
                <a:cxn ang="0">
                  <a:pos x="275" y="170"/>
                </a:cxn>
                <a:cxn ang="0">
                  <a:pos x="266" y="166"/>
                </a:cxn>
                <a:cxn ang="0">
                  <a:pos x="262" y="161"/>
                </a:cxn>
                <a:cxn ang="0">
                  <a:pos x="258" y="152"/>
                </a:cxn>
                <a:cxn ang="0">
                  <a:pos x="266" y="134"/>
                </a:cxn>
                <a:cxn ang="0">
                  <a:pos x="297" y="103"/>
                </a:cxn>
                <a:cxn ang="0">
                  <a:pos x="12" y="103"/>
                </a:cxn>
                <a:cxn ang="0">
                  <a:pos x="4" y="99"/>
                </a:cxn>
                <a:cxn ang="0">
                  <a:pos x="0" y="94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12" y="67"/>
                </a:cxn>
                <a:cxn ang="0">
                  <a:pos x="309" y="67"/>
                </a:cxn>
                <a:cxn ang="0">
                  <a:pos x="301" y="54"/>
                </a:cxn>
                <a:cxn ang="0">
                  <a:pos x="297" y="45"/>
                </a:cxn>
                <a:cxn ang="0">
                  <a:pos x="292" y="31"/>
                </a:cxn>
                <a:cxn ang="0">
                  <a:pos x="288" y="22"/>
                </a:cxn>
                <a:cxn ang="0">
                  <a:pos x="288" y="13"/>
                </a:cxn>
                <a:cxn ang="0">
                  <a:pos x="292" y="4"/>
                </a:cxn>
                <a:cxn ang="0">
                  <a:pos x="297" y="0"/>
                </a:cxn>
              </a:cxnLst>
              <a:rect l="0" t="0" r="r" b="b"/>
              <a:pathLst>
                <a:path w="370" h="170">
                  <a:moveTo>
                    <a:pt x="297" y="0"/>
                  </a:moveTo>
                  <a:lnTo>
                    <a:pt x="314" y="0"/>
                  </a:lnTo>
                  <a:lnTo>
                    <a:pt x="318" y="4"/>
                  </a:lnTo>
                  <a:lnTo>
                    <a:pt x="322" y="13"/>
                  </a:lnTo>
                  <a:lnTo>
                    <a:pt x="322" y="18"/>
                  </a:lnTo>
                  <a:lnTo>
                    <a:pt x="331" y="36"/>
                  </a:lnTo>
                  <a:lnTo>
                    <a:pt x="344" y="54"/>
                  </a:lnTo>
                  <a:lnTo>
                    <a:pt x="357" y="67"/>
                  </a:lnTo>
                  <a:lnTo>
                    <a:pt x="365" y="72"/>
                  </a:lnTo>
                  <a:lnTo>
                    <a:pt x="370" y="76"/>
                  </a:lnTo>
                  <a:lnTo>
                    <a:pt x="370" y="90"/>
                  </a:lnTo>
                  <a:lnTo>
                    <a:pt x="357" y="103"/>
                  </a:lnTo>
                  <a:lnTo>
                    <a:pt x="335" y="121"/>
                  </a:lnTo>
                  <a:lnTo>
                    <a:pt x="314" y="134"/>
                  </a:lnTo>
                  <a:lnTo>
                    <a:pt x="301" y="148"/>
                  </a:lnTo>
                  <a:lnTo>
                    <a:pt x="292" y="161"/>
                  </a:lnTo>
                  <a:lnTo>
                    <a:pt x="284" y="170"/>
                  </a:lnTo>
                  <a:lnTo>
                    <a:pt x="275" y="170"/>
                  </a:lnTo>
                  <a:lnTo>
                    <a:pt x="266" y="166"/>
                  </a:lnTo>
                  <a:lnTo>
                    <a:pt x="262" y="161"/>
                  </a:lnTo>
                  <a:lnTo>
                    <a:pt x="258" y="152"/>
                  </a:lnTo>
                  <a:lnTo>
                    <a:pt x="266" y="134"/>
                  </a:lnTo>
                  <a:lnTo>
                    <a:pt x="297" y="103"/>
                  </a:lnTo>
                  <a:lnTo>
                    <a:pt x="12" y="103"/>
                  </a:lnTo>
                  <a:lnTo>
                    <a:pt x="4" y="99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12" y="67"/>
                  </a:lnTo>
                  <a:lnTo>
                    <a:pt x="309" y="67"/>
                  </a:lnTo>
                  <a:lnTo>
                    <a:pt x="301" y="54"/>
                  </a:lnTo>
                  <a:lnTo>
                    <a:pt x="297" y="45"/>
                  </a:lnTo>
                  <a:lnTo>
                    <a:pt x="292" y="31"/>
                  </a:lnTo>
                  <a:lnTo>
                    <a:pt x="288" y="22"/>
                  </a:lnTo>
                  <a:lnTo>
                    <a:pt x="288" y="13"/>
                  </a:lnTo>
                  <a:lnTo>
                    <a:pt x="292" y="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157" name="Freeform 461"/>
            <p:cNvSpPr>
              <a:spLocks/>
            </p:cNvSpPr>
            <p:nvPr/>
          </p:nvSpPr>
          <p:spPr bwMode="auto">
            <a:xfrm>
              <a:off x="593" y="2283"/>
              <a:ext cx="361" cy="391"/>
            </a:xfrm>
            <a:custGeom>
              <a:avLst/>
              <a:gdLst/>
              <a:ahLst/>
              <a:cxnLst>
                <a:cxn ang="0">
                  <a:pos x="146" y="9"/>
                </a:cxn>
                <a:cxn ang="0">
                  <a:pos x="176" y="72"/>
                </a:cxn>
                <a:cxn ang="0">
                  <a:pos x="168" y="117"/>
                </a:cxn>
                <a:cxn ang="0">
                  <a:pos x="129" y="247"/>
                </a:cxn>
                <a:cxn ang="0">
                  <a:pos x="125" y="333"/>
                </a:cxn>
                <a:cxn ang="0">
                  <a:pos x="155" y="373"/>
                </a:cxn>
                <a:cxn ang="0">
                  <a:pos x="219" y="369"/>
                </a:cxn>
                <a:cxn ang="0">
                  <a:pos x="280" y="297"/>
                </a:cxn>
                <a:cxn ang="0">
                  <a:pos x="314" y="207"/>
                </a:cxn>
                <a:cxn ang="0">
                  <a:pos x="327" y="144"/>
                </a:cxn>
                <a:cxn ang="0">
                  <a:pos x="297" y="72"/>
                </a:cxn>
                <a:cxn ang="0">
                  <a:pos x="284" y="45"/>
                </a:cxn>
                <a:cxn ang="0">
                  <a:pos x="293" y="23"/>
                </a:cxn>
                <a:cxn ang="0">
                  <a:pos x="310" y="9"/>
                </a:cxn>
                <a:cxn ang="0">
                  <a:pos x="331" y="5"/>
                </a:cxn>
                <a:cxn ang="0">
                  <a:pos x="353" y="23"/>
                </a:cxn>
                <a:cxn ang="0">
                  <a:pos x="361" y="45"/>
                </a:cxn>
                <a:cxn ang="0">
                  <a:pos x="357" y="86"/>
                </a:cxn>
                <a:cxn ang="0">
                  <a:pos x="340" y="184"/>
                </a:cxn>
                <a:cxn ang="0">
                  <a:pos x="297" y="297"/>
                </a:cxn>
                <a:cxn ang="0">
                  <a:pos x="224" y="378"/>
                </a:cxn>
                <a:cxn ang="0">
                  <a:pos x="155" y="391"/>
                </a:cxn>
                <a:cxn ang="0">
                  <a:pos x="107" y="373"/>
                </a:cxn>
                <a:cxn ang="0">
                  <a:pos x="69" y="324"/>
                </a:cxn>
                <a:cxn ang="0">
                  <a:pos x="69" y="256"/>
                </a:cxn>
                <a:cxn ang="0">
                  <a:pos x="90" y="171"/>
                </a:cxn>
                <a:cxn ang="0">
                  <a:pos x="125" y="68"/>
                </a:cxn>
                <a:cxn ang="0">
                  <a:pos x="112" y="23"/>
                </a:cxn>
                <a:cxn ang="0">
                  <a:pos x="86" y="27"/>
                </a:cxn>
                <a:cxn ang="0">
                  <a:pos x="43" y="77"/>
                </a:cxn>
                <a:cxn ang="0">
                  <a:pos x="17" y="139"/>
                </a:cxn>
                <a:cxn ang="0">
                  <a:pos x="4" y="144"/>
                </a:cxn>
                <a:cxn ang="0">
                  <a:pos x="0" y="135"/>
                </a:cxn>
                <a:cxn ang="0">
                  <a:pos x="8" y="95"/>
                </a:cxn>
                <a:cxn ang="0">
                  <a:pos x="47" y="32"/>
                </a:cxn>
                <a:cxn ang="0">
                  <a:pos x="107" y="0"/>
                </a:cxn>
              </a:cxnLst>
              <a:rect l="0" t="0" r="r" b="b"/>
              <a:pathLst>
                <a:path w="361" h="391">
                  <a:moveTo>
                    <a:pt x="107" y="0"/>
                  </a:moveTo>
                  <a:lnTo>
                    <a:pt x="146" y="9"/>
                  </a:lnTo>
                  <a:lnTo>
                    <a:pt x="168" y="36"/>
                  </a:lnTo>
                  <a:lnTo>
                    <a:pt x="176" y="72"/>
                  </a:lnTo>
                  <a:lnTo>
                    <a:pt x="176" y="90"/>
                  </a:lnTo>
                  <a:lnTo>
                    <a:pt x="168" y="117"/>
                  </a:lnTo>
                  <a:lnTo>
                    <a:pt x="142" y="184"/>
                  </a:lnTo>
                  <a:lnTo>
                    <a:pt x="129" y="247"/>
                  </a:lnTo>
                  <a:lnTo>
                    <a:pt x="120" y="301"/>
                  </a:lnTo>
                  <a:lnTo>
                    <a:pt x="125" y="333"/>
                  </a:lnTo>
                  <a:lnTo>
                    <a:pt x="133" y="355"/>
                  </a:lnTo>
                  <a:lnTo>
                    <a:pt x="155" y="373"/>
                  </a:lnTo>
                  <a:lnTo>
                    <a:pt x="181" y="378"/>
                  </a:lnTo>
                  <a:lnTo>
                    <a:pt x="219" y="369"/>
                  </a:lnTo>
                  <a:lnTo>
                    <a:pt x="249" y="337"/>
                  </a:lnTo>
                  <a:lnTo>
                    <a:pt x="280" y="297"/>
                  </a:lnTo>
                  <a:lnTo>
                    <a:pt x="301" y="252"/>
                  </a:lnTo>
                  <a:lnTo>
                    <a:pt x="314" y="207"/>
                  </a:lnTo>
                  <a:lnTo>
                    <a:pt x="323" y="162"/>
                  </a:lnTo>
                  <a:lnTo>
                    <a:pt x="327" y="144"/>
                  </a:lnTo>
                  <a:lnTo>
                    <a:pt x="318" y="104"/>
                  </a:lnTo>
                  <a:lnTo>
                    <a:pt x="297" y="72"/>
                  </a:lnTo>
                  <a:lnTo>
                    <a:pt x="288" y="59"/>
                  </a:lnTo>
                  <a:lnTo>
                    <a:pt x="284" y="45"/>
                  </a:lnTo>
                  <a:lnTo>
                    <a:pt x="284" y="36"/>
                  </a:lnTo>
                  <a:lnTo>
                    <a:pt x="293" y="23"/>
                  </a:lnTo>
                  <a:lnTo>
                    <a:pt x="301" y="14"/>
                  </a:lnTo>
                  <a:lnTo>
                    <a:pt x="310" y="9"/>
                  </a:lnTo>
                  <a:lnTo>
                    <a:pt x="323" y="5"/>
                  </a:lnTo>
                  <a:lnTo>
                    <a:pt x="331" y="5"/>
                  </a:lnTo>
                  <a:lnTo>
                    <a:pt x="340" y="9"/>
                  </a:lnTo>
                  <a:lnTo>
                    <a:pt x="353" y="23"/>
                  </a:lnTo>
                  <a:lnTo>
                    <a:pt x="357" y="32"/>
                  </a:lnTo>
                  <a:lnTo>
                    <a:pt x="361" y="45"/>
                  </a:lnTo>
                  <a:lnTo>
                    <a:pt x="361" y="59"/>
                  </a:lnTo>
                  <a:lnTo>
                    <a:pt x="357" y="86"/>
                  </a:lnTo>
                  <a:lnTo>
                    <a:pt x="353" y="131"/>
                  </a:lnTo>
                  <a:lnTo>
                    <a:pt x="340" y="184"/>
                  </a:lnTo>
                  <a:lnTo>
                    <a:pt x="318" y="243"/>
                  </a:lnTo>
                  <a:lnTo>
                    <a:pt x="297" y="297"/>
                  </a:lnTo>
                  <a:lnTo>
                    <a:pt x="262" y="346"/>
                  </a:lnTo>
                  <a:lnTo>
                    <a:pt x="224" y="378"/>
                  </a:lnTo>
                  <a:lnTo>
                    <a:pt x="176" y="391"/>
                  </a:lnTo>
                  <a:lnTo>
                    <a:pt x="155" y="391"/>
                  </a:lnTo>
                  <a:lnTo>
                    <a:pt x="129" y="382"/>
                  </a:lnTo>
                  <a:lnTo>
                    <a:pt x="107" y="373"/>
                  </a:lnTo>
                  <a:lnTo>
                    <a:pt x="86" y="355"/>
                  </a:lnTo>
                  <a:lnTo>
                    <a:pt x="69" y="324"/>
                  </a:lnTo>
                  <a:lnTo>
                    <a:pt x="64" y="283"/>
                  </a:lnTo>
                  <a:lnTo>
                    <a:pt x="69" y="256"/>
                  </a:lnTo>
                  <a:lnTo>
                    <a:pt x="73" y="220"/>
                  </a:lnTo>
                  <a:lnTo>
                    <a:pt x="90" y="171"/>
                  </a:lnTo>
                  <a:lnTo>
                    <a:pt x="112" y="108"/>
                  </a:lnTo>
                  <a:lnTo>
                    <a:pt x="125" y="68"/>
                  </a:lnTo>
                  <a:lnTo>
                    <a:pt x="125" y="36"/>
                  </a:lnTo>
                  <a:lnTo>
                    <a:pt x="112" y="23"/>
                  </a:lnTo>
                  <a:lnTo>
                    <a:pt x="103" y="23"/>
                  </a:lnTo>
                  <a:lnTo>
                    <a:pt x="86" y="27"/>
                  </a:lnTo>
                  <a:lnTo>
                    <a:pt x="64" y="45"/>
                  </a:lnTo>
                  <a:lnTo>
                    <a:pt x="43" y="77"/>
                  </a:lnTo>
                  <a:lnTo>
                    <a:pt x="21" y="131"/>
                  </a:lnTo>
                  <a:lnTo>
                    <a:pt x="17" y="139"/>
                  </a:lnTo>
                  <a:lnTo>
                    <a:pt x="17" y="144"/>
                  </a:lnTo>
                  <a:lnTo>
                    <a:pt x="4" y="144"/>
                  </a:lnTo>
                  <a:lnTo>
                    <a:pt x="0" y="139"/>
                  </a:lnTo>
                  <a:lnTo>
                    <a:pt x="0" y="135"/>
                  </a:lnTo>
                  <a:lnTo>
                    <a:pt x="4" y="122"/>
                  </a:lnTo>
                  <a:lnTo>
                    <a:pt x="8" y="95"/>
                  </a:lnTo>
                  <a:lnTo>
                    <a:pt x="26" y="63"/>
                  </a:lnTo>
                  <a:lnTo>
                    <a:pt x="47" y="32"/>
                  </a:lnTo>
                  <a:lnTo>
                    <a:pt x="73" y="9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158" name="Freeform 462"/>
            <p:cNvSpPr>
              <a:spLocks/>
            </p:cNvSpPr>
            <p:nvPr/>
          </p:nvSpPr>
          <p:spPr bwMode="auto">
            <a:xfrm>
              <a:off x="963" y="2351"/>
              <a:ext cx="211" cy="404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25" y="0"/>
                </a:cxn>
                <a:cxn ang="0">
                  <a:pos x="129" y="9"/>
                </a:cxn>
                <a:cxn ang="0">
                  <a:pos x="129" y="18"/>
                </a:cxn>
                <a:cxn ang="0">
                  <a:pos x="133" y="354"/>
                </a:cxn>
                <a:cxn ang="0">
                  <a:pos x="133" y="368"/>
                </a:cxn>
                <a:cxn ang="0">
                  <a:pos x="142" y="377"/>
                </a:cxn>
                <a:cxn ang="0">
                  <a:pos x="155" y="381"/>
                </a:cxn>
                <a:cxn ang="0">
                  <a:pos x="211" y="381"/>
                </a:cxn>
                <a:cxn ang="0">
                  <a:pos x="211" y="404"/>
                </a:cxn>
                <a:cxn ang="0">
                  <a:pos x="194" y="399"/>
                </a:cxn>
                <a:cxn ang="0">
                  <a:pos x="82" y="399"/>
                </a:cxn>
                <a:cxn ang="0">
                  <a:pos x="52" y="404"/>
                </a:cxn>
                <a:cxn ang="0">
                  <a:pos x="4" y="404"/>
                </a:cxn>
                <a:cxn ang="0">
                  <a:pos x="4" y="381"/>
                </a:cxn>
                <a:cxn ang="0">
                  <a:pos x="60" y="381"/>
                </a:cxn>
                <a:cxn ang="0">
                  <a:pos x="73" y="377"/>
                </a:cxn>
                <a:cxn ang="0">
                  <a:pos x="82" y="368"/>
                </a:cxn>
                <a:cxn ang="0">
                  <a:pos x="82" y="45"/>
                </a:cxn>
                <a:cxn ang="0">
                  <a:pos x="52" y="58"/>
                </a:cxn>
                <a:cxn ang="0">
                  <a:pos x="22" y="63"/>
                </a:cxn>
                <a:cxn ang="0">
                  <a:pos x="0" y="63"/>
                </a:cxn>
                <a:cxn ang="0">
                  <a:pos x="0" y="40"/>
                </a:cxn>
                <a:cxn ang="0">
                  <a:pos x="30" y="36"/>
                </a:cxn>
                <a:cxn ang="0">
                  <a:pos x="69" y="27"/>
                </a:cxn>
                <a:cxn ang="0">
                  <a:pos x="112" y="0"/>
                </a:cxn>
              </a:cxnLst>
              <a:rect l="0" t="0" r="r" b="b"/>
              <a:pathLst>
                <a:path w="211" h="404">
                  <a:moveTo>
                    <a:pt x="112" y="0"/>
                  </a:moveTo>
                  <a:lnTo>
                    <a:pt x="125" y="0"/>
                  </a:lnTo>
                  <a:lnTo>
                    <a:pt x="129" y="9"/>
                  </a:lnTo>
                  <a:lnTo>
                    <a:pt x="129" y="18"/>
                  </a:lnTo>
                  <a:lnTo>
                    <a:pt x="133" y="354"/>
                  </a:lnTo>
                  <a:lnTo>
                    <a:pt x="133" y="368"/>
                  </a:lnTo>
                  <a:lnTo>
                    <a:pt x="142" y="377"/>
                  </a:lnTo>
                  <a:lnTo>
                    <a:pt x="155" y="381"/>
                  </a:lnTo>
                  <a:lnTo>
                    <a:pt x="211" y="381"/>
                  </a:lnTo>
                  <a:lnTo>
                    <a:pt x="211" y="404"/>
                  </a:lnTo>
                  <a:lnTo>
                    <a:pt x="194" y="399"/>
                  </a:lnTo>
                  <a:lnTo>
                    <a:pt x="82" y="399"/>
                  </a:lnTo>
                  <a:lnTo>
                    <a:pt x="52" y="404"/>
                  </a:lnTo>
                  <a:lnTo>
                    <a:pt x="4" y="404"/>
                  </a:lnTo>
                  <a:lnTo>
                    <a:pt x="4" y="381"/>
                  </a:lnTo>
                  <a:lnTo>
                    <a:pt x="60" y="381"/>
                  </a:lnTo>
                  <a:lnTo>
                    <a:pt x="73" y="377"/>
                  </a:lnTo>
                  <a:lnTo>
                    <a:pt x="82" y="368"/>
                  </a:lnTo>
                  <a:lnTo>
                    <a:pt x="82" y="45"/>
                  </a:lnTo>
                  <a:lnTo>
                    <a:pt x="52" y="58"/>
                  </a:lnTo>
                  <a:lnTo>
                    <a:pt x="22" y="63"/>
                  </a:lnTo>
                  <a:lnTo>
                    <a:pt x="0" y="63"/>
                  </a:lnTo>
                  <a:lnTo>
                    <a:pt x="0" y="40"/>
                  </a:lnTo>
                  <a:lnTo>
                    <a:pt x="30" y="36"/>
                  </a:lnTo>
                  <a:lnTo>
                    <a:pt x="69" y="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159" name="Freeform 463"/>
            <p:cNvSpPr>
              <a:spLocks noEditPoints="1"/>
            </p:cNvSpPr>
            <p:nvPr/>
          </p:nvSpPr>
          <p:spPr bwMode="auto">
            <a:xfrm>
              <a:off x="1604" y="2346"/>
              <a:ext cx="560" cy="207"/>
            </a:xfrm>
            <a:custGeom>
              <a:avLst/>
              <a:gdLst/>
              <a:ahLst/>
              <a:cxnLst>
                <a:cxn ang="0">
                  <a:pos x="13" y="171"/>
                </a:cxn>
                <a:cxn ang="0">
                  <a:pos x="543" y="171"/>
                </a:cxn>
                <a:cxn ang="0">
                  <a:pos x="547" y="175"/>
                </a:cxn>
                <a:cxn ang="0">
                  <a:pos x="556" y="180"/>
                </a:cxn>
                <a:cxn ang="0">
                  <a:pos x="556" y="198"/>
                </a:cxn>
                <a:cxn ang="0">
                  <a:pos x="551" y="202"/>
                </a:cxn>
                <a:cxn ang="0">
                  <a:pos x="543" y="207"/>
                </a:cxn>
                <a:cxn ang="0">
                  <a:pos x="13" y="207"/>
                </a:cxn>
                <a:cxn ang="0">
                  <a:pos x="9" y="202"/>
                </a:cxn>
                <a:cxn ang="0">
                  <a:pos x="0" y="198"/>
                </a:cxn>
                <a:cxn ang="0">
                  <a:pos x="0" y="180"/>
                </a:cxn>
                <a:cxn ang="0">
                  <a:pos x="9" y="175"/>
                </a:cxn>
                <a:cxn ang="0">
                  <a:pos x="13" y="171"/>
                </a:cxn>
                <a:cxn ang="0">
                  <a:pos x="26" y="0"/>
                </a:cxn>
                <a:cxn ang="0">
                  <a:pos x="547" y="0"/>
                </a:cxn>
                <a:cxn ang="0">
                  <a:pos x="551" y="5"/>
                </a:cxn>
                <a:cxn ang="0">
                  <a:pos x="560" y="9"/>
                </a:cxn>
                <a:cxn ang="0">
                  <a:pos x="560" y="27"/>
                </a:cxn>
                <a:cxn ang="0">
                  <a:pos x="551" y="32"/>
                </a:cxn>
                <a:cxn ang="0">
                  <a:pos x="547" y="36"/>
                </a:cxn>
                <a:cxn ang="0">
                  <a:pos x="26" y="36"/>
                </a:cxn>
                <a:cxn ang="0">
                  <a:pos x="22" y="32"/>
                </a:cxn>
                <a:cxn ang="0">
                  <a:pos x="13" y="27"/>
                </a:cxn>
                <a:cxn ang="0">
                  <a:pos x="13" y="9"/>
                </a:cxn>
                <a:cxn ang="0">
                  <a:pos x="18" y="5"/>
                </a:cxn>
                <a:cxn ang="0">
                  <a:pos x="26" y="0"/>
                </a:cxn>
              </a:cxnLst>
              <a:rect l="0" t="0" r="r" b="b"/>
              <a:pathLst>
                <a:path w="560" h="207">
                  <a:moveTo>
                    <a:pt x="13" y="171"/>
                  </a:moveTo>
                  <a:lnTo>
                    <a:pt x="543" y="171"/>
                  </a:lnTo>
                  <a:lnTo>
                    <a:pt x="547" y="175"/>
                  </a:lnTo>
                  <a:lnTo>
                    <a:pt x="556" y="180"/>
                  </a:lnTo>
                  <a:lnTo>
                    <a:pt x="556" y="198"/>
                  </a:lnTo>
                  <a:lnTo>
                    <a:pt x="551" y="202"/>
                  </a:lnTo>
                  <a:lnTo>
                    <a:pt x="543" y="207"/>
                  </a:lnTo>
                  <a:lnTo>
                    <a:pt x="13" y="207"/>
                  </a:lnTo>
                  <a:lnTo>
                    <a:pt x="9" y="202"/>
                  </a:lnTo>
                  <a:lnTo>
                    <a:pt x="0" y="198"/>
                  </a:lnTo>
                  <a:lnTo>
                    <a:pt x="0" y="180"/>
                  </a:lnTo>
                  <a:lnTo>
                    <a:pt x="9" y="175"/>
                  </a:lnTo>
                  <a:lnTo>
                    <a:pt x="13" y="171"/>
                  </a:lnTo>
                  <a:close/>
                  <a:moveTo>
                    <a:pt x="26" y="0"/>
                  </a:moveTo>
                  <a:lnTo>
                    <a:pt x="547" y="0"/>
                  </a:lnTo>
                  <a:lnTo>
                    <a:pt x="551" y="5"/>
                  </a:lnTo>
                  <a:lnTo>
                    <a:pt x="560" y="9"/>
                  </a:lnTo>
                  <a:lnTo>
                    <a:pt x="560" y="27"/>
                  </a:lnTo>
                  <a:lnTo>
                    <a:pt x="551" y="32"/>
                  </a:lnTo>
                  <a:lnTo>
                    <a:pt x="547" y="36"/>
                  </a:lnTo>
                  <a:lnTo>
                    <a:pt x="26" y="36"/>
                  </a:lnTo>
                  <a:lnTo>
                    <a:pt x="22" y="32"/>
                  </a:lnTo>
                  <a:lnTo>
                    <a:pt x="13" y="27"/>
                  </a:lnTo>
                  <a:lnTo>
                    <a:pt x="13" y="9"/>
                  </a:lnTo>
                  <a:lnTo>
                    <a:pt x="18" y="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160" name="Freeform 464"/>
            <p:cNvSpPr>
              <a:spLocks/>
            </p:cNvSpPr>
            <p:nvPr/>
          </p:nvSpPr>
          <p:spPr bwMode="auto">
            <a:xfrm>
              <a:off x="2521" y="1937"/>
              <a:ext cx="215" cy="1033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11" y="0"/>
                </a:cxn>
                <a:cxn ang="0">
                  <a:pos x="215" y="5"/>
                </a:cxn>
                <a:cxn ang="0">
                  <a:pos x="215" y="14"/>
                </a:cxn>
                <a:cxn ang="0">
                  <a:pos x="207" y="23"/>
                </a:cxn>
                <a:cxn ang="0">
                  <a:pos x="155" y="95"/>
                </a:cxn>
                <a:cxn ang="0">
                  <a:pos x="112" y="180"/>
                </a:cxn>
                <a:cxn ang="0">
                  <a:pos x="82" y="279"/>
                </a:cxn>
                <a:cxn ang="0">
                  <a:pos x="60" y="391"/>
                </a:cxn>
                <a:cxn ang="0">
                  <a:pos x="56" y="521"/>
                </a:cxn>
                <a:cxn ang="0">
                  <a:pos x="60" y="647"/>
                </a:cxn>
                <a:cxn ang="0">
                  <a:pos x="82" y="768"/>
                </a:cxn>
                <a:cxn ang="0">
                  <a:pos x="112" y="863"/>
                </a:cxn>
                <a:cxn ang="0">
                  <a:pos x="147" y="930"/>
                </a:cxn>
                <a:cxn ang="0">
                  <a:pos x="181" y="984"/>
                </a:cxn>
                <a:cxn ang="0">
                  <a:pos x="211" y="1020"/>
                </a:cxn>
                <a:cxn ang="0">
                  <a:pos x="215" y="1024"/>
                </a:cxn>
                <a:cxn ang="0">
                  <a:pos x="215" y="1029"/>
                </a:cxn>
                <a:cxn ang="0">
                  <a:pos x="211" y="1033"/>
                </a:cxn>
                <a:cxn ang="0">
                  <a:pos x="207" y="1033"/>
                </a:cxn>
                <a:cxn ang="0">
                  <a:pos x="194" y="1024"/>
                </a:cxn>
                <a:cxn ang="0">
                  <a:pos x="177" y="1011"/>
                </a:cxn>
                <a:cxn ang="0">
                  <a:pos x="138" y="971"/>
                </a:cxn>
                <a:cxn ang="0">
                  <a:pos x="129" y="957"/>
                </a:cxn>
                <a:cxn ang="0">
                  <a:pos x="73" y="867"/>
                </a:cxn>
                <a:cxn ang="0">
                  <a:pos x="39" y="773"/>
                </a:cxn>
                <a:cxn ang="0">
                  <a:pos x="13" y="683"/>
                </a:cxn>
                <a:cxn ang="0">
                  <a:pos x="4" y="593"/>
                </a:cxn>
                <a:cxn ang="0">
                  <a:pos x="0" y="517"/>
                </a:cxn>
                <a:cxn ang="0">
                  <a:pos x="9" y="378"/>
                </a:cxn>
                <a:cxn ang="0">
                  <a:pos x="35" y="256"/>
                </a:cxn>
                <a:cxn ang="0">
                  <a:pos x="82" y="149"/>
                </a:cxn>
                <a:cxn ang="0">
                  <a:pos x="138" y="63"/>
                </a:cxn>
                <a:cxn ang="0">
                  <a:pos x="172" y="27"/>
                </a:cxn>
                <a:cxn ang="0">
                  <a:pos x="194" y="9"/>
                </a:cxn>
                <a:cxn ang="0">
                  <a:pos x="207" y="0"/>
                </a:cxn>
              </a:cxnLst>
              <a:rect l="0" t="0" r="r" b="b"/>
              <a:pathLst>
                <a:path w="215" h="1033">
                  <a:moveTo>
                    <a:pt x="207" y="0"/>
                  </a:moveTo>
                  <a:lnTo>
                    <a:pt x="211" y="0"/>
                  </a:lnTo>
                  <a:lnTo>
                    <a:pt x="215" y="5"/>
                  </a:lnTo>
                  <a:lnTo>
                    <a:pt x="215" y="14"/>
                  </a:lnTo>
                  <a:lnTo>
                    <a:pt x="207" y="23"/>
                  </a:lnTo>
                  <a:lnTo>
                    <a:pt x="155" y="95"/>
                  </a:lnTo>
                  <a:lnTo>
                    <a:pt x="112" y="180"/>
                  </a:lnTo>
                  <a:lnTo>
                    <a:pt x="82" y="279"/>
                  </a:lnTo>
                  <a:lnTo>
                    <a:pt x="60" y="391"/>
                  </a:lnTo>
                  <a:lnTo>
                    <a:pt x="56" y="521"/>
                  </a:lnTo>
                  <a:lnTo>
                    <a:pt x="60" y="647"/>
                  </a:lnTo>
                  <a:lnTo>
                    <a:pt x="82" y="768"/>
                  </a:lnTo>
                  <a:lnTo>
                    <a:pt x="112" y="863"/>
                  </a:lnTo>
                  <a:lnTo>
                    <a:pt x="147" y="930"/>
                  </a:lnTo>
                  <a:lnTo>
                    <a:pt x="181" y="984"/>
                  </a:lnTo>
                  <a:lnTo>
                    <a:pt x="211" y="1020"/>
                  </a:lnTo>
                  <a:lnTo>
                    <a:pt x="215" y="1024"/>
                  </a:lnTo>
                  <a:lnTo>
                    <a:pt x="215" y="1029"/>
                  </a:lnTo>
                  <a:lnTo>
                    <a:pt x="211" y="1033"/>
                  </a:lnTo>
                  <a:lnTo>
                    <a:pt x="207" y="1033"/>
                  </a:lnTo>
                  <a:lnTo>
                    <a:pt x="194" y="1024"/>
                  </a:lnTo>
                  <a:lnTo>
                    <a:pt x="177" y="1011"/>
                  </a:lnTo>
                  <a:lnTo>
                    <a:pt x="138" y="971"/>
                  </a:lnTo>
                  <a:lnTo>
                    <a:pt x="129" y="957"/>
                  </a:lnTo>
                  <a:lnTo>
                    <a:pt x="73" y="867"/>
                  </a:lnTo>
                  <a:lnTo>
                    <a:pt x="39" y="773"/>
                  </a:lnTo>
                  <a:lnTo>
                    <a:pt x="13" y="683"/>
                  </a:lnTo>
                  <a:lnTo>
                    <a:pt x="4" y="593"/>
                  </a:lnTo>
                  <a:lnTo>
                    <a:pt x="0" y="517"/>
                  </a:lnTo>
                  <a:lnTo>
                    <a:pt x="9" y="378"/>
                  </a:lnTo>
                  <a:lnTo>
                    <a:pt x="35" y="256"/>
                  </a:lnTo>
                  <a:lnTo>
                    <a:pt x="82" y="149"/>
                  </a:lnTo>
                  <a:lnTo>
                    <a:pt x="138" y="63"/>
                  </a:lnTo>
                  <a:lnTo>
                    <a:pt x="172" y="27"/>
                  </a:lnTo>
                  <a:lnTo>
                    <a:pt x="194" y="9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161" name="Freeform 465"/>
            <p:cNvSpPr>
              <a:spLocks/>
            </p:cNvSpPr>
            <p:nvPr/>
          </p:nvSpPr>
          <p:spPr bwMode="auto">
            <a:xfrm>
              <a:off x="2887" y="2090"/>
              <a:ext cx="271" cy="575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59" y="0"/>
                </a:cxn>
                <a:cxn ang="0">
                  <a:pos x="168" y="9"/>
                </a:cxn>
                <a:cxn ang="0">
                  <a:pos x="168" y="526"/>
                </a:cxn>
                <a:cxn ang="0">
                  <a:pos x="181" y="539"/>
                </a:cxn>
                <a:cxn ang="0">
                  <a:pos x="202" y="548"/>
                </a:cxn>
                <a:cxn ang="0">
                  <a:pos x="271" y="548"/>
                </a:cxn>
                <a:cxn ang="0">
                  <a:pos x="271" y="575"/>
                </a:cxn>
                <a:cxn ang="0">
                  <a:pos x="232" y="571"/>
                </a:cxn>
                <a:cxn ang="0">
                  <a:pos x="43" y="571"/>
                </a:cxn>
                <a:cxn ang="0">
                  <a:pos x="4" y="575"/>
                </a:cxn>
                <a:cxn ang="0">
                  <a:pos x="4" y="548"/>
                </a:cxn>
                <a:cxn ang="0">
                  <a:pos x="73" y="548"/>
                </a:cxn>
                <a:cxn ang="0">
                  <a:pos x="95" y="539"/>
                </a:cxn>
                <a:cxn ang="0">
                  <a:pos x="108" y="526"/>
                </a:cxn>
                <a:cxn ang="0">
                  <a:pos x="108" y="59"/>
                </a:cxn>
                <a:cxn ang="0">
                  <a:pos x="65" y="76"/>
                </a:cxn>
                <a:cxn ang="0">
                  <a:pos x="26" y="81"/>
                </a:cxn>
                <a:cxn ang="0">
                  <a:pos x="0" y="81"/>
                </a:cxn>
                <a:cxn ang="0">
                  <a:pos x="0" y="54"/>
                </a:cxn>
                <a:cxn ang="0">
                  <a:pos x="26" y="54"/>
                </a:cxn>
                <a:cxn ang="0">
                  <a:pos x="65" y="45"/>
                </a:cxn>
                <a:cxn ang="0">
                  <a:pos x="108" y="32"/>
                </a:cxn>
                <a:cxn ang="0">
                  <a:pos x="151" y="0"/>
                </a:cxn>
              </a:cxnLst>
              <a:rect l="0" t="0" r="r" b="b"/>
              <a:pathLst>
                <a:path w="271" h="575">
                  <a:moveTo>
                    <a:pt x="151" y="0"/>
                  </a:moveTo>
                  <a:lnTo>
                    <a:pt x="159" y="0"/>
                  </a:lnTo>
                  <a:lnTo>
                    <a:pt x="168" y="9"/>
                  </a:lnTo>
                  <a:lnTo>
                    <a:pt x="168" y="526"/>
                  </a:lnTo>
                  <a:lnTo>
                    <a:pt x="181" y="539"/>
                  </a:lnTo>
                  <a:lnTo>
                    <a:pt x="202" y="548"/>
                  </a:lnTo>
                  <a:lnTo>
                    <a:pt x="271" y="548"/>
                  </a:lnTo>
                  <a:lnTo>
                    <a:pt x="271" y="575"/>
                  </a:lnTo>
                  <a:lnTo>
                    <a:pt x="232" y="571"/>
                  </a:lnTo>
                  <a:lnTo>
                    <a:pt x="43" y="571"/>
                  </a:lnTo>
                  <a:lnTo>
                    <a:pt x="4" y="575"/>
                  </a:lnTo>
                  <a:lnTo>
                    <a:pt x="4" y="548"/>
                  </a:lnTo>
                  <a:lnTo>
                    <a:pt x="73" y="548"/>
                  </a:lnTo>
                  <a:lnTo>
                    <a:pt x="95" y="539"/>
                  </a:lnTo>
                  <a:lnTo>
                    <a:pt x="108" y="526"/>
                  </a:lnTo>
                  <a:lnTo>
                    <a:pt x="108" y="59"/>
                  </a:lnTo>
                  <a:lnTo>
                    <a:pt x="65" y="76"/>
                  </a:lnTo>
                  <a:lnTo>
                    <a:pt x="26" y="81"/>
                  </a:lnTo>
                  <a:lnTo>
                    <a:pt x="0" y="81"/>
                  </a:lnTo>
                  <a:lnTo>
                    <a:pt x="0" y="54"/>
                  </a:lnTo>
                  <a:lnTo>
                    <a:pt x="26" y="54"/>
                  </a:lnTo>
                  <a:lnTo>
                    <a:pt x="65" y="45"/>
                  </a:lnTo>
                  <a:lnTo>
                    <a:pt x="108" y="32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162" name="Freeform 466"/>
            <p:cNvSpPr>
              <a:spLocks/>
            </p:cNvSpPr>
            <p:nvPr/>
          </p:nvSpPr>
          <p:spPr bwMode="auto">
            <a:xfrm>
              <a:off x="4131" y="2090"/>
              <a:ext cx="271" cy="575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59" y="0"/>
                </a:cxn>
                <a:cxn ang="0">
                  <a:pos x="168" y="9"/>
                </a:cxn>
                <a:cxn ang="0">
                  <a:pos x="168" y="526"/>
                </a:cxn>
                <a:cxn ang="0">
                  <a:pos x="181" y="539"/>
                </a:cxn>
                <a:cxn ang="0">
                  <a:pos x="202" y="548"/>
                </a:cxn>
                <a:cxn ang="0">
                  <a:pos x="271" y="548"/>
                </a:cxn>
                <a:cxn ang="0">
                  <a:pos x="271" y="575"/>
                </a:cxn>
                <a:cxn ang="0">
                  <a:pos x="232" y="571"/>
                </a:cxn>
                <a:cxn ang="0">
                  <a:pos x="43" y="571"/>
                </a:cxn>
                <a:cxn ang="0">
                  <a:pos x="4" y="575"/>
                </a:cxn>
                <a:cxn ang="0">
                  <a:pos x="4" y="548"/>
                </a:cxn>
                <a:cxn ang="0">
                  <a:pos x="73" y="548"/>
                </a:cxn>
                <a:cxn ang="0">
                  <a:pos x="95" y="539"/>
                </a:cxn>
                <a:cxn ang="0">
                  <a:pos x="108" y="526"/>
                </a:cxn>
                <a:cxn ang="0">
                  <a:pos x="108" y="59"/>
                </a:cxn>
                <a:cxn ang="0">
                  <a:pos x="65" y="76"/>
                </a:cxn>
                <a:cxn ang="0">
                  <a:pos x="26" y="81"/>
                </a:cxn>
                <a:cxn ang="0">
                  <a:pos x="0" y="81"/>
                </a:cxn>
                <a:cxn ang="0">
                  <a:pos x="0" y="54"/>
                </a:cxn>
                <a:cxn ang="0">
                  <a:pos x="26" y="54"/>
                </a:cxn>
                <a:cxn ang="0">
                  <a:pos x="65" y="45"/>
                </a:cxn>
                <a:cxn ang="0">
                  <a:pos x="108" y="32"/>
                </a:cxn>
                <a:cxn ang="0">
                  <a:pos x="151" y="0"/>
                </a:cxn>
              </a:cxnLst>
              <a:rect l="0" t="0" r="r" b="b"/>
              <a:pathLst>
                <a:path w="271" h="575">
                  <a:moveTo>
                    <a:pt x="151" y="0"/>
                  </a:moveTo>
                  <a:lnTo>
                    <a:pt x="159" y="0"/>
                  </a:lnTo>
                  <a:lnTo>
                    <a:pt x="168" y="9"/>
                  </a:lnTo>
                  <a:lnTo>
                    <a:pt x="168" y="526"/>
                  </a:lnTo>
                  <a:lnTo>
                    <a:pt x="181" y="539"/>
                  </a:lnTo>
                  <a:lnTo>
                    <a:pt x="202" y="548"/>
                  </a:lnTo>
                  <a:lnTo>
                    <a:pt x="271" y="548"/>
                  </a:lnTo>
                  <a:lnTo>
                    <a:pt x="271" y="575"/>
                  </a:lnTo>
                  <a:lnTo>
                    <a:pt x="232" y="571"/>
                  </a:lnTo>
                  <a:lnTo>
                    <a:pt x="43" y="571"/>
                  </a:lnTo>
                  <a:lnTo>
                    <a:pt x="4" y="575"/>
                  </a:lnTo>
                  <a:lnTo>
                    <a:pt x="4" y="548"/>
                  </a:lnTo>
                  <a:lnTo>
                    <a:pt x="73" y="548"/>
                  </a:lnTo>
                  <a:lnTo>
                    <a:pt x="95" y="539"/>
                  </a:lnTo>
                  <a:lnTo>
                    <a:pt x="108" y="526"/>
                  </a:lnTo>
                  <a:lnTo>
                    <a:pt x="108" y="59"/>
                  </a:lnTo>
                  <a:lnTo>
                    <a:pt x="65" y="76"/>
                  </a:lnTo>
                  <a:lnTo>
                    <a:pt x="26" y="81"/>
                  </a:lnTo>
                  <a:lnTo>
                    <a:pt x="0" y="81"/>
                  </a:lnTo>
                  <a:lnTo>
                    <a:pt x="0" y="54"/>
                  </a:lnTo>
                  <a:lnTo>
                    <a:pt x="26" y="54"/>
                  </a:lnTo>
                  <a:lnTo>
                    <a:pt x="65" y="45"/>
                  </a:lnTo>
                  <a:lnTo>
                    <a:pt x="108" y="32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163" name="Freeform 467"/>
            <p:cNvSpPr>
              <a:spLocks/>
            </p:cNvSpPr>
            <p:nvPr/>
          </p:nvSpPr>
          <p:spPr bwMode="auto">
            <a:xfrm>
              <a:off x="5379" y="2090"/>
              <a:ext cx="271" cy="575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60" y="0"/>
                </a:cxn>
                <a:cxn ang="0">
                  <a:pos x="168" y="9"/>
                </a:cxn>
                <a:cxn ang="0">
                  <a:pos x="168" y="526"/>
                </a:cxn>
                <a:cxn ang="0">
                  <a:pos x="181" y="539"/>
                </a:cxn>
                <a:cxn ang="0">
                  <a:pos x="203" y="548"/>
                </a:cxn>
                <a:cxn ang="0">
                  <a:pos x="271" y="548"/>
                </a:cxn>
                <a:cxn ang="0">
                  <a:pos x="271" y="575"/>
                </a:cxn>
                <a:cxn ang="0">
                  <a:pos x="233" y="571"/>
                </a:cxn>
                <a:cxn ang="0">
                  <a:pos x="43" y="571"/>
                </a:cxn>
                <a:cxn ang="0">
                  <a:pos x="5" y="575"/>
                </a:cxn>
                <a:cxn ang="0">
                  <a:pos x="5" y="548"/>
                </a:cxn>
                <a:cxn ang="0">
                  <a:pos x="73" y="548"/>
                </a:cxn>
                <a:cxn ang="0">
                  <a:pos x="95" y="539"/>
                </a:cxn>
                <a:cxn ang="0">
                  <a:pos x="108" y="526"/>
                </a:cxn>
                <a:cxn ang="0">
                  <a:pos x="108" y="59"/>
                </a:cxn>
                <a:cxn ang="0">
                  <a:pos x="65" y="76"/>
                </a:cxn>
                <a:cxn ang="0">
                  <a:pos x="26" y="81"/>
                </a:cxn>
                <a:cxn ang="0">
                  <a:pos x="0" y="81"/>
                </a:cxn>
                <a:cxn ang="0">
                  <a:pos x="0" y="54"/>
                </a:cxn>
                <a:cxn ang="0">
                  <a:pos x="26" y="54"/>
                </a:cxn>
                <a:cxn ang="0">
                  <a:pos x="65" y="45"/>
                </a:cxn>
                <a:cxn ang="0">
                  <a:pos x="108" y="32"/>
                </a:cxn>
                <a:cxn ang="0">
                  <a:pos x="151" y="0"/>
                </a:cxn>
              </a:cxnLst>
              <a:rect l="0" t="0" r="r" b="b"/>
              <a:pathLst>
                <a:path w="271" h="575">
                  <a:moveTo>
                    <a:pt x="151" y="0"/>
                  </a:moveTo>
                  <a:lnTo>
                    <a:pt x="160" y="0"/>
                  </a:lnTo>
                  <a:lnTo>
                    <a:pt x="168" y="9"/>
                  </a:lnTo>
                  <a:lnTo>
                    <a:pt x="168" y="526"/>
                  </a:lnTo>
                  <a:lnTo>
                    <a:pt x="181" y="539"/>
                  </a:lnTo>
                  <a:lnTo>
                    <a:pt x="203" y="548"/>
                  </a:lnTo>
                  <a:lnTo>
                    <a:pt x="271" y="548"/>
                  </a:lnTo>
                  <a:lnTo>
                    <a:pt x="271" y="575"/>
                  </a:lnTo>
                  <a:lnTo>
                    <a:pt x="233" y="571"/>
                  </a:lnTo>
                  <a:lnTo>
                    <a:pt x="43" y="571"/>
                  </a:lnTo>
                  <a:lnTo>
                    <a:pt x="5" y="575"/>
                  </a:lnTo>
                  <a:lnTo>
                    <a:pt x="5" y="548"/>
                  </a:lnTo>
                  <a:lnTo>
                    <a:pt x="73" y="548"/>
                  </a:lnTo>
                  <a:lnTo>
                    <a:pt x="95" y="539"/>
                  </a:lnTo>
                  <a:lnTo>
                    <a:pt x="108" y="526"/>
                  </a:lnTo>
                  <a:lnTo>
                    <a:pt x="108" y="59"/>
                  </a:lnTo>
                  <a:lnTo>
                    <a:pt x="65" y="76"/>
                  </a:lnTo>
                  <a:lnTo>
                    <a:pt x="26" y="81"/>
                  </a:lnTo>
                  <a:lnTo>
                    <a:pt x="0" y="81"/>
                  </a:lnTo>
                  <a:lnTo>
                    <a:pt x="0" y="54"/>
                  </a:lnTo>
                  <a:lnTo>
                    <a:pt x="26" y="54"/>
                  </a:lnTo>
                  <a:lnTo>
                    <a:pt x="65" y="45"/>
                  </a:lnTo>
                  <a:lnTo>
                    <a:pt x="108" y="32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164" name="Freeform 468"/>
            <p:cNvSpPr>
              <a:spLocks/>
            </p:cNvSpPr>
            <p:nvPr/>
          </p:nvSpPr>
          <p:spPr bwMode="auto">
            <a:xfrm>
              <a:off x="6623" y="2090"/>
              <a:ext cx="271" cy="575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59" y="0"/>
                </a:cxn>
                <a:cxn ang="0">
                  <a:pos x="168" y="9"/>
                </a:cxn>
                <a:cxn ang="0">
                  <a:pos x="168" y="526"/>
                </a:cxn>
                <a:cxn ang="0">
                  <a:pos x="181" y="539"/>
                </a:cxn>
                <a:cxn ang="0">
                  <a:pos x="203" y="548"/>
                </a:cxn>
                <a:cxn ang="0">
                  <a:pos x="271" y="548"/>
                </a:cxn>
                <a:cxn ang="0">
                  <a:pos x="271" y="575"/>
                </a:cxn>
                <a:cxn ang="0">
                  <a:pos x="233" y="571"/>
                </a:cxn>
                <a:cxn ang="0">
                  <a:pos x="43" y="571"/>
                </a:cxn>
                <a:cxn ang="0">
                  <a:pos x="5" y="575"/>
                </a:cxn>
                <a:cxn ang="0">
                  <a:pos x="5" y="548"/>
                </a:cxn>
                <a:cxn ang="0">
                  <a:pos x="73" y="548"/>
                </a:cxn>
                <a:cxn ang="0">
                  <a:pos x="95" y="539"/>
                </a:cxn>
                <a:cxn ang="0">
                  <a:pos x="108" y="526"/>
                </a:cxn>
                <a:cxn ang="0">
                  <a:pos x="108" y="59"/>
                </a:cxn>
                <a:cxn ang="0">
                  <a:pos x="65" y="76"/>
                </a:cxn>
                <a:cxn ang="0">
                  <a:pos x="26" y="81"/>
                </a:cxn>
                <a:cxn ang="0">
                  <a:pos x="0" y="81"/>
                </a:cxn>
                <a:cxn ang="0">
                  <a:pos x="0" y="54"/>
                </a:cxn>
                <a:cxn ang="0">
                  <a:pos x="26" y="54"/>
                </a:cxn>
                <a:cxn ang="0">
                  <a:pos x="65" y="45"/>
                </a:cxn>
                <a:cxn ang="0">
                  <a:pos x="108" y="32"/>
                </a:cxn>
                <a:cxn ang="0">
                  <a:pos x="151" y="0"/>
                </a:cxn>
              </a:cxnLst>
              <a:rect l="0" t="0" r="r" b="b"/>
              <a:pathLst>
                <a:path w="271" h="575">
                  <a:moveTo>
                    <a:pt x="151" y="0"/>
                  </a:moveTo>
                  <a:lnTo>
                    <a:pt x="159" y="0"/>
                  </a:lnTo>
                  <a:lnTo>
                    <a:pt x="168" y="9"/>
                  </a:lnTo>
                  <a:lnTo>
                    <a:pt x="168" y="526"/>
                  </a:lnTo>
                  <a:lnTo>
                    <a:pt x="181" y="539"/>
                  </a:lnTo>
                  <a:lnTo>
                    <a:pt x="203" y="548"/>
                  </a:lnTo>
                  <a:lnTo>
                    <a:pt x="271" y="548"/>
                  </a:lnTo>
                  <a:lnTo>
                    <a:pt x="271" y="575"/>
                  </a:lnTo>
                  <a:lnTo>
                    <a:pt x="233" y="571"/>
                  </a:lnTo>
                  <a:lnTo>
                    <a:pt x="43" y="571"/>
                  </a:lnTo>
                  <a:lnTo>
                    <a:pt x="5" y="575"/>
                  </a:lnTo>
                  <a:lnTo>
                    <a:pt x="5" y="548"/>
                  </a:lnTo>
                  <a:lnTo>
                    <a:pt x="73" y="548"/>
                  </a:lnTo>
                  <a:lnTo>
                    <a:pt x="95" y="539"/>
                  </a:lnTo>
                  <a:lnTo>
                    <a:pt x="108" y="526"/>
                  </a:lnTo>
                  <a:lnTo>
                    <a:pt x="108" y="59"/>
                  </a:lnTo>
                  <a:lnTo>
                    <a:pt x="65" y="76"/>
                  </a:lnTo>
                  <a:lnTo>
                    <a:pt x="26" y="81"/>
                  </a:lnTo>
                  <a:lnTo>
                    <a:pt x="0" y="81"/>
                  </a:lnTo>
                  <a:lnTo>
                    <a:pt x="0" y="54"/>
                  </a:lnTo>
                  <a:lnTo>
                    <a:pt x="26" y="54"/>
                  </a:lnTo>
                  <a:lnTo>
                    <a:pt x="65" y="45"/>
                  </a:lnTo>
                  <a:lnTo>
                    <a:pt x="108" y="32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165" name="Freeform 469"/>
            <p:cNvSpPr>
              <a:spLocks/>
            </p:cNvSpPr>
            <p:nvPr/>
          </p:nvSpPr>
          <p:spPr bwMode="auto">
            <a:xfrm>
              <a:off x="7863" y="2431"/>
              <a:ext cx="503" cy="3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491" y="0"/>
                </a:cxn>
                <a:cxn ang="0">
                  <a:pos x="495" y="5"/>
                </a:cxn>
                <a:cxn ang="0">
                  <a:pos x="503" y="9"/>
                </a:cxn>
                <a:cxn ang="0">
                  <a:pos x="503" y="27"/>
                </a:cxn>
                <a:cxn ang="0">
                  <a:pos x="499" y="32"/>
                </a:cxn>
                <a:cxn ang="0">
                  <a:pos x="491" y="36"/>
                </a:cxn>
                <a:cxn ang="0">
                  <a:pos x="478" y="36"/>
                </a:cxn>
                <a:cxn ang="0">
                  <a:pos x="26" y="32"/>
                </a:cxn>
                <a:cxn ang="0">
                  <a:pos x="13" y="32"/>
                </a:cxn>
                <a:cxn ang="0">
                  <a:pos x="8" y="27"/>
                </a:cxn>
                <a:cxn ang="0">
                  <a:pos x="0" y="23"/>
                </a:cxn>
                <a:cxn ang="0">
                  <a:pos x="0" y="9"/>
                </a:cxn>
                <a:cxn ang="0">
                  <a:pos x="4" y="5"/>
                </a:cxn>
                <a:cxn ang="0">
                  <a:pos x="13" y="0"/>
                </a:cxn>
              </a:cxnLst>
              <a:rect l="0" t="0" r="r" b="b"/>
              <a:pathLst>
                <a:path w="503" h="36">
                  <a:moveTo>
                    <a:pt x="13" y="0"/>
                  </a:moveTo>
                  <a:lnTo>
                    <a:pt x="491" y="0"/>
                  </a:lnTo>
                  <a:lnTo>
                    <a:pt x="495" y="5"/>
                  </a:lnTo>
                  <a:lnTo>
                    <a:pt x="503" y="9"/>
                  </a:lnTo>
                  <a:lnTo>
                    <a:pt x="503" y="27"/>
                  </a:lnTo>
                  <a:lnTo>
                    <a:pt x="499" y="32"/>
                  </a:lnTo>
                  <a:lnTo>
                    <a:pt x="491" y="36"/>
                  </a:lnTo>
                  <a:lnTo>
                    <a:pt x="478" y="36"/>
                  </a:lnTo>
                  <a:lnTo>
                    <a:pt x="26" y="32"/>
                  </a:lnTo>
                  <a:lnTo>
                    <a:pt x="13" y="32"/>
                  </a:lnTo>
                  <a:lnTo>
                    <a:pt x="8" y="27"/>
                  </a:lnTo>
                  <a:lnTo>
                    <a:pt x="0" y="23"/>
                  </a:lnTo>
                  <a:lnTo>
                    <a:pt x="0" y="9"/>
                  </a:lnTo>
                  <a:lnTo>
                    <a:pt x="4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166" name="Freeform 470"/>
            <p:cNvSpPr>
              <a:spLocks/>
            </p:cNvSpPr>
            <p:nvPr/>
          </p:nvSpPr>
          <p:spPr bwMode="auto">
            <a:xfrm>
              <a:off x="8453" y="2090"/>
              <a:ext cx="271" cy="575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59" y="0"/>
                </a:cxn>
                <a:cxn ang="0">
                  <a:pos x="167" y="5"/>
                </a:cxn>
                <a:cxn ang="0">
                  <a:pos x="167" y="526"/>
                </a:cxn>
                <a:cxn ang="0">
                  <a:pos x="180" y="539"/>
                </a:cxn>
                <a:cxn ang="0">
                  <a:pos x="202" y="548"/>
                </a:cxn>
                <a:cxn ang="0">
                  <a:pos x="271" y="548"/>
                </a:cxn>
                <a:cxn ang="0">
                  <a:pos x="271" y="575"/>
                </a:cxn>
                <a:cxn ang="0">
                  <a:pos x="232" y="571"/>
                </a:cxn>
                <a:cxn ang="0">
                  <a:pos x="43" y="571"/>
                </a:cxn>
                <a:cxn ang="0">
                  <a:pos x="4" y="575"/>
                </a:cxn>
                <a:cxn ang="0">
                  <a:pos x="4" y="548"/>
                </a:cxn>
                <a:cxn ang="0">
                  <a:pos x="73" y="548"/>
                </a:cxn>
                <a:cxn ang="0">
                  <a:pos x="94" y="539"/>
                </a:cxn>
                <a:cxn ang="0">
                  <a:pos x="107" y="526"/>
                </a:cxn>
                <a:cxn ang="0">
                  <a:pos x="107" y="59"/>
                </a:cxn>
                <a:cxn ang="0">
                  <a:pos x="64" y="76"/>
                </a:cxn>
                <a:cxn ang="0">
                  <a:pos x="25" y="81"/>
                </a:cxn>
                <a:cxn ang="0">
                  <a:pos x="0" y="81"/>
                </a:cxn>
                <a:cxn ang="0">
                  <a:pos x="0" y="54"/>
                </a:cxn>
                <a:cxn ang="0">
                  <a:pos x="25" y="54"/>
                </a:cxn>
                <a:cxn ang="0">
                  <a:pos x="64" y="45"/>
                </a:cxn>
                <a:cxn ang="0">
                  <a:pos x="107" y="32"/>
                </a:cxn>
                <a:cxn ang="0">
                  <a:pos x="150" y="0"/>
                </a:cxn>
              </a:cxnLst>
              <a:rect l="0" t="0" r="r" b="b"/>
              <a:pathLst>
                <a:path w="271" h="575">
                  <a:moveTo>
                    <a:pt x="150" y="0"/>
                  </a:moveTo>
                  <a:lnTo>
                    <a:pt x="159" y="0"/>
                  </a:lnTo>
                  <a:lnTo>
                    <a:pt x="167" y="5"/>
                  </a:lnTo>
                  <a:lnTo>
                    <a:pt x="167" y="526"/>
                  </a:lnTo>
                  <a:lnTo>
                    <a:pt x="180" y="539"/>
                  </a:lnTo>
                  <a:lnTo>
                    <a:pt x="202" y="548"/>
                  </a:lnTo>
                  <a:lnTo>
                    <a:pt x="271" y="548"/>
                  </a:lnTo>
                  <a:lnTo>
                    <a:pt x="271" y="575"/>
                  </a:lnTo>
                  <a:lnTo>
                    <a:pt x="232" y="571"/>
                  </a:lnTo>
                  <a:lnTo>
                    <a:pt x="43" y="571"/>
                  </a:lnTo>
                  <a:lnTo>
                    <a:pt x="4" y="575"/>
                  </a:lnTo>
                  <a:lnTo>
                    <a:pt x="4" y="548"/>
                  </a:lnTo>
                  <a:lnTo>
                    <a:pt x="73" y="548"/>
                  </a:lnTo>
                  <a:lnTo>
                    <a:pt x="94" y="539"/>
                  </a:lnTo>
                  <a:lnTo>
                    <a:pt x="107" y="526"/>
                  </a:lnTo>
                  <a:lnTo>
                    <a:pt x="107" y="59"/>
                  </a:lnTo>
                  <a:lnTo>
                    <a:pt x="64" y="76"/>
                  </a:lnTo>
                  <a:lnTo>
                    <a:pt x="25" y="81"/>
                  </a:lnTo>
                  <a:lnTo>
                    <a:pt x="0" y="81"/>
                  </a:lnTo>
                  <a:lnTo>
                    <a:pt x="0" y="54"/>
                  </a:lnTo>
                  <a:lnTo>
                    <a:pt x="25" y="54"/>
                  </a:lnTo>
                  <a:lnTo>
                    <a:pt x="64" y="45"/>
                  </a:lnTo>
                  <a:lnTo>
                    <a:pt x="107" y="32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167" name="Freeform 471"/>
            <p:cNvSpPr>
              <a:spLocks/>
            </p:cNvSpPr>
            <p:nvPr/>
          </p:nvSpPr>
          <p:spPr bwMode="auto">
            <a:xfrm>
              <a:off x="9692" y="2431"/>
              <a:ext cx="504" cy="3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491" y="0"/>
                </a:cxn>
                <a:cxn ang="0">
                  <a:pos x="495" y="5"/>
                </a:cxn>
                <a:cxn ang="0">
                  <a:pos x="504" y="9"/>
                </a:cxn>
                <a:cxn ang="0">
                  <a:pos x="504" y="27"/>
                </a:cxn>
                <a:cxn ang="0">
                  <a:pos x="500" y="32"/>
                </a:cxn>
                <a:cxn ang="0">
                  <a:pos x="491" y="36"/>
                </a:cxn>
                <a:cxn ang="0">
                  <a:pos x="478" y="36"/>
                </a:cxn>
                <a:cxn ang="0">
                  <a:pos x="26" y="32"/>
                </a:cxn>
                <a:cxn ang="0">
                  <a:pos x="13" y="32"/>
                </a:cxn>
                <a:cxn ang="0">
                  <a:pos x="9" y="27"/>
                </a:cxn>
                <a:cxn ang="0">
                  <a:pos x="0" y="23"/>
                </a:cxn>
                <a:cxn ang="0">
                  <a:pos x="0" y="9"/>
                </a:cxn>
                <a:cxn ang="0">
                  <a:pos x="5" y="5"/>
                </a:cxn>
                <a:cxn ang="0">
                  <a:pos x="13" y="0"/>
                </a:cxn>
              </a:cxnLst>
              <a:rect l="0" t="0" r="r" b="b"/>
              <a:pathLst>
                <a:path w="504" h="36">
                  <a:moveTo>
                    <a:pt x="13" y="0"/>
                  </a:moveTo>
                  <a:lnTo>
                    <a:pt x="491" y="0"/>
                  </a:lnTo>
                  <a:lnTo>
                    <a:pt x="495" y="5"/>
                  </a:lnTo>
                  <a:lnTo>
                    <a:pt x="504" y="9"/>
                  </a:lnTo>
                  <a:lnTo>
                    <a:pt x="504" y="27"/>
                  </a:lnTo>
                  <a:lnTo>
                    <a:pt x="500" y="32"/>
                  </a:lnTo>
                  <a:lnTo>
                    <a:pt x="491" y="36"/>
                  </a:lnTo>
                  <a:lnTo>
                    <a:pt x="478" y="36"/>
                  </a:lnTo>
                  <a:lnTo>
                    <a:pt x="26" y="32"/>
                  </a:lnTo>
                  <a:lnTo>
                    <a:pt x="13" y="32"/>
                  </a:lnTo>
                  <a:lnTo>
                    <a:pt x="9" y="27"/>
                  </a:lnTo>
                  <a:lnTo>
                    <a:pt x="0" y="23"/>
                  </a:lnTo>
                  <a:lnTo>
                    <a:pt x="0" y="9"/>
                  </a:lnTo>
                  <a:lnTo>
                    <a:pt x="5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168" name="Freeform 472"/>
            <p:cNvSpPr>
              <a:spLocks/>
            </p:cNvSpPr>
            <p:nvPr/>
          </p:nvSpPr>
          <p:spPr bwMode="auto">
            <a:xfrm>
              <a:off x="10359" y="2090"/>
              <a:ext cx="272" cy="575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60" y="0"/>
                </a:cxn>
                <a:cxn ang="0">
                  <a:pos x="168" y="5"/>
                </a:cxn>
                <a:cxn ang="0">
                  <a:pos x="168" y="526"/>
                </a:cxn>
                <a:cxn ang="0">
                  <a:pos x="181" y="539"/>
                </a:cxn>
                <a:cxn ang="0">
                  <a:pos x="203" y="548"/>
                </a:cxn>
                <a:cxn ang="0">
                  <a:pos x="272" y="548"/>
                </a:cxn>
                <a:cxn ang="0">
                  <a:pos x="272" y="575"/>
                </a:cxn>
                <a:cxn ang="0">
                  <a:pos x="233" y="571"/>
                </a:cxn>
                <a:cxn ang="0">
                  <a:pos x="43" y="571"/>
                </a:cxn>
                <a:cxn ang="0">
                  <a:pos x="5" y="575"/>
                </a:cxn>
                <a:cxn ang="0">
                  <a:pos x="5" y="548"/>
                </a:cxn>
                <a:cxn ang="0">
                  <a:pos x="74" y="548"/>
                </a:cxn>
                <a:cxn ang="0">
                  <a:pos x="95" y="539"/>
                </a:cxn>
                <a:cxn ang="0">
                  <a:pos x="108" y="526"/>
                </a:cxn>
                <a:cxn ang="0">
                  <a:pos x="108" y="59"/>
                </a:cxn>
                <a:cxn ang="0">
                  <a:pos x="65" y="76"/>
                </a:cxn>
                <a:cxn ang="0">
                  <a:pos x="26" y="81"/>
                </a:cxn>
                <a:cxn ang="0">
                  <a:pos x="0" y="81"/>
                </a:cxn>
                <a:cxn ang="0">
                  <a:pos x="0" y="54"/>
                </a:cxn>
                <a:cxn ang="0">
                  <a:pos x="26" y="54"/>
                </a:cxn>
                <a:cxn ang="0">
                  <a:pos x="65" y="45"/>
                </a:cxn>
                <a:cxn ang="0">
                  <a:pos x="108" y="32"/>
                </a:cxn>
                <a:cxn ang="0">
                  <a:pos x="151" y="0"/>
                </a:cxn>
              </a:cxnLst>
              <a:rect l="0" t="0" r="r" b="b"/>
              <a:pathLst>
                <a:path w="272" h="575">
                  <a:moveTo>
                    <a:pt x="151" y="0"/>
                  </a:moveTo>
                  <a:lnTo>
                    <a:pt x="160" y="0"/>
                  </a:lnTo>
                  <a:lnTo>
                    <a:pt x="168" y="5"/>
                  </a:lnTo>
                  <a:lnTo>
                    <a:pt x="168" y="526"/>
                  </a:lnTo>
                  <a:lnTo>
                    <a:pt x="181" y="539"/>
                  </a:lnTo>
                  <a:lnTo>
                    <a:pt x="203" y="548"/>
                  </a:lnTo>
                  <a:lnTo>
                    <a:pt x="272" y="548"/>
                  </a:lnTo>
                  <a:lnTo>
                    <a:pt x="272" y="575"/>
                  </a:lnTo>
                  <a:lnTo>
                    <a:pt x="233" y="571"/>
                  </a:lnTo>
                  <a:lnTo>
                    <a:pt x="43" y="571"/>
                  </a:lnTo>
                  <a:lnTo>
                    <a:pt x="5" y="575"/>
                  </a:lnTo>
                  <a:lnTo>
                    <a:pt x="5" y="548"/>
                  </a:lnTo>
                  <a:lnTo>
                    <a:pt x="74" y="548"/>
                  </a:lnTo>
                  <a:lnTo>
                    <a:pt x="95" y="539"/>
                  </a:lnTo>
                  <a:lnTo>
                    <a:pt x="108" y="526"/>
                  </a:lnTo>
                  <a:lnTo>
                    <a:pt x="108" y="59"/>
                  </a:lnTo>
                  <a:lnTo>
                    <a:pt x="65" y="76"/>
                  </a:lnTo>
                  <a:lnTo>
                    <a:pt x="26" y="81"/>
                  </a:lnTo>
                  <a:lnTo>
                    <a:pt x="0" y="81"/>
                  </a:lnTo>
                  <a:lnTo>
                    <a:pt x="0" y="54"/>
                  </a:lnTo>
                  <a:lnTo>
                    <a:pt x="26" y="54"/>
                  </a:lnTo>
                  <a:lnTo>
                    <a:pt x="65" y="45"/>
                  </a:lnTo>
                  <a:lnTo>
                    <a:pt x="108" y="32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169" name="Freeform 473"/>
            <p:cNvSpPr>
              <a:spLocks/>
            </p:cNvSpPr>
            <p:nvPr/>
          </p:nvSpPr>
          <p:spPr bwMode="auto">
            <a:xfrm>
              <a:off x="11599" y="2431"/>
              <a:ext cx="504" cy="3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491" y="0"/>
                </a:cxn>
                <a:cxn ang="0">
                  <a:pos x="495" y="5"/>
                </a:cxn>
                <a:cxn ang="0">
                  <a:pos x="504" y="9"/>
                </a:cxn>
                <a:cxn ang="0">
                  <a:pos x="504" y="27"/>
                </a:cxn>
                <a:cxn ang="0">
                  <a:pos x="499" y="32"/>
                </a:cxn>
                <a:cxn ang="0">
                  <a:pos x="491" y="36"/>
                </a:cxn>
                <a:cxn ang="0">
                  <a:pos x="478" y="36"/>
                </a:cxn>
                <a:cxn ang="0">
                  <a:pos x="26" y="32"/>
                </a:cxn>
                <a:cxn ang="0">
                  <a:pos x="13" y="32"/>
                </a:cxn>
                <a:cxn ang="0">
                  <a:pos x="9" y="27"/>
                </a:cxn>
                <a:cxn ang="0">
                  <a:pos x="0" y="23"/>
                </a:cxn>
                <a:cxn ang="0">
                  <a:pos x="0" y="9"/>
                </a:cxn>
                <a:cxn ang="0">
                  <a:pos x="4" y="5"/>
                </a:cxn>
                <a:cxn ang="0">
                  <a:pos x="13" y="0"/>
                </a:cxn>
              </a:cxnLst>
              <a:rect l="0" t="0" r="r" b="b"/>
              <a:pathLst>
                <a:path w="504" h="36">
                  <a:moveTo>
                    <a:pt x="13" y="0"/>
                  </a:moveTo>
                  <a:lnTo>
                    <a:pt x="491" y="0"/>
                  </a:lnTo>
                  <a:lnTo>
                    <a:pt x="495" y="5"/>
                  </a:lnTo>
                  <a:lnTo>
                    <a:pt x="504" y="9"/>
                  </a:lnTo>
                  <a:lnTo>
                    <a:pt x="504" y="27"/>
                  </a:lnTo>
                  <a:lnTo>
                    <a:pt x="499" y="32"/>
                  </a:lnTo>
                  <a:lnTo>
                    <a:pt x="491" y="36"/>
                  </a:lnTo>
                  <a:lnTo>
                    <a:pt x="478" y="36"/>
                  </a:lnTo>
                  <a:lnTo>
                    <a:pt x="26" y="32"/>
                  </a:lnTo>
                  <a:lnTo>
                    <a:pt x="13" y="32"/>
                  </a:lnTo>
                  <a:lnTo>
                    <a:pt x="9" y="27"/>
                  </a:lnTo>
                  <a:lnTo>
                    <a:pt x="0" y="23"/>
                  </a:lnTo>
                  <a:lnTo>
                    <a:pt x="0" y="9"/>
                  </a:lnTo>
                  <a:lnTo>
                    <a:pt x="4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170" name="Freeform 474"/>
            <p:cNvSpPr>
              <a:spLocks/>
            </p:cNvSpPr>
            <p:nvPr/>
          </p:nvSpPr>
          <p:spPr bwMode="auto">
            <a:xfrm>
              <a:off x="12271" y="2090"/>
              <a:ext cx="271" cy="575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59" y="0"/>
                </a:cxn>
                <a:cxn ang="0">
                  <a:pos x="167" y="5"/>
                </a:cxn>
                <a:cxn ang="0">
                  <a:pos x="167" y="526"/>
                </a:cxn>
                <a:cxn ang="0">
                  <a:pos x="180" y="539"/>
                </a:cxn>
                <a:cxn ang="0">
                  <a:pos x="202" y="548"/>
                </a:cxn>
                <a:cxn ang="0">
                  <a:pos x="271" y="548"/>
                </a:cxn>
                <a:cxn ang="0">
                  <a:pos x="271" y="575"/>
                </a:cxn>
                <a:cxn ang="0">
                  <a:pos x="232" y="571"/>
                </a:cxn>
                <a:cxn ang="0">
                  <a:pos x="43" y="571"/>
                </a:cxn>
                <a:cxn ang="0">
                  <a:pos x="4" y="575"/>
                </a:cxn>
                <a:cxn ang="0">
                  <a:pos x="4" y="548"/>
                </a:cxn>
                <a:cxn ang="0">
                  <a:pos x="73" y="548"/>
                </a:cxn>
                <a:cxn ang="0">
                  <a:pos x="94" y="539"/>
                </a:cxn>
                <a:cxn ang="0">
                  <a:pos x="107" y="526"/>
                </a:cxn>
                <a:cxn ang="0">
                  <a:pos x="107" y="59"/>
                </a:cxn>
                <a:cxn ang="0">
                  <a:pos x="64" y="76"/>
                </a:cxn>
                <a:cxn ang="0">
                  <a:pos x="25" y="81"/>
                </a:cxn>
                <a:cxn ang="0">
                  <a:pos x="0" y="81"/>
                </a:cxn>
                <a:cxn ang="0">
                  <a:pos x="0" y="54"/>
                </a:cxn>
                <a:cxn ang="0">
                  <a:pos x="25" y="54"/>
                </a:cxn>
                <a:cxn ang="0">
                  <a:pos x="64" y="45"/>
                </a:cxn>
                <a:cxn ang="0">
                  <a:pos x="107" y="32"/>
                </a:cxn>
                <a:cxn ang="0">
                  <a:pos x="150" y="0"/>
                </a:cxn>
              </a:cxnLst>
              <a:rect l="0" t="0" r="r" b="b"/>
              <a:pathLst>
                <a:path w="271" h="575">
                  <a:moveTo>
                    <a:pt x="150" y="0"/>
                  </a:moveTo>
                  <a:lnTo>
                    <a:pt x="159" y="0"/>
                  </a:lnTo>
                  <a:lnTo>
                    <a:pt x="167" y="5"/>
                  </a:lnTo>
                  <a:lnTo>
                    <a:pt x="167" y="526"/>
                  </a:lnTo>
                  <a:lnTo>
                    <a:pt x="180" y="539"/>
                  </a:lnTo>
                  <a:lnTo>
                    <a:pt x="202" y="548"/>
                  </a:lnTo>
                  <a:lnTo>
                    <a:pt x="271" y="548"/>
                  </a:lnTo>
                  <a:lnTo>
                    <a:pt x="271" y="575"/>
                  </a:lnTo>
                  <a:lnTo>
                    <a:pt x="232" y="571"/>
                  </a:lnTo>
                  <a:lnTo>
                    <a:pt x="43" y="571"/>
                  </a:lnTo>
                  <a:lnTo>
                    <a:pt x="4" y="575"/>
                  </a:lnTo>
                  <a:lnTo>
                    <a:pt x="4" y="548"/>
                  </a:lnTo>
                  <a:lnTo>
                    <a:pt x="73" y="548"/>
                  </a:lnTo>
                  <a:lnTo>
                    <a:pt x="94" y="539"/>
                  </a:lnTo>
                  <a:lnTo>
                    <a:pt x="107" y="526"/>
                  </a:lnTo>
                  <a:lnTo>
                    <a:pt x="107" y="59"/>
                  </a:lnTo>
                  <a:lnTo>
                    <a:pt x="64" y="76"/>
                  </a:lnTo>
                  <a:lnTo>
                    <a:pt x="25" y="81"/>
                  </a:lnTo>
                  <a:lnTo>
                    <a:pt x="0" y="81"/>
                  </a:lnTo>
                  <a:lnTo>
                    <a:pt x="0" y="54"/>
                  </a:lnTo>
                  <a:lnTo>
                    <a:pt x="25" y="54"/>
                  </a:lnTo>
                  <a:lnTo>
                    <a:pt x="64" y="45"/>
                  </a:lnTo>
                  <a:lnTo>
                    <a:pt x="107" y="32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171" name="Freeform 475"/>
            <p:cNvSpPr>
              <a:spLocks/>
            </p:cNvSpPr>
            <p:nvPr/>
          </p:nvSpPr>
          <p:spPr bwMode="auto">
            <a:xfrm>
              <a:off x="13510" y="2431"/>
              <a:ext cx="504" cy="3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491" y="0"/>
                </a:cxn>
                <a:cxn ang="0">
                  <a:pos x="495" y="5"/>
                </a:cxn>
                <a:cxn ang="0">
                  <a:pos x="504" y="9"/>
                </a:cxn>
                <a:cxn ang="0">
                  <a:pos x="504" y="27"/>
                </a:cxn>
                <a:cxn ang="0">
                  <a:pos x="500" y="32"/>
                </a:cxn>
                <a:cxn ang="0">
                  <a:pos x="491" y="36"/>
                </a:cxn>
                <a:cxn ang="0">
                  <a:pos x="478" y="36"/>
                </a:cxn>
                <a:cxn ang="0">
                  <a:pos x="26" y="32"/>
                </a:cxn>
                <a:cxn ang="0">
                  <a:pos x="13" y="32"/>
                </a:cxn>
                <a:cxn ang="0">
                  <a:pos x="9" y="27"/>
                </a:cxn>
                <a:cxn ang="0">
                  <a:pos x="0" y="23"/>
                </a:cxn>
                <a:cxn ang="0">
                  <a:pos x="0" y="9"/>
                </a:cxn>
                <a:cxn ang="0">
                  <a:pos x="5" y="5"/>
                </a:cxn>
                <a:cxn ang="0">
                  <a:pos x="13" y="0"/>
                </a:cxn>
              </a:cxnLst>
              <a:rect l="0" t="0" r="r" b="b"/>
              <a:pathLst>
                <a:path w="504" h="36">
                  <a:moveTo>
                    <a:pt x="13" y="0"/>
                  </a:moveTo>
                  <a:lnTo>
                    <a:pt x="491" y="0"/>
                  </a:lnTo>
                  <a:lnTo>
                    <a:pt x="495" y="5"/>
                  </a:lnTo>
                  <a:lnTo>
                    <a:pt x="504" y="9"/>
                  </a:lnTo>
                  <a:lnTo>
                    <a:pt x="504" y="27"/>
                  </a:lnTo>
                  <a:lnTo>
                    <a:pt x="500" y="32"/>
                  </a:lnTo>
                  <a:lnTo>
                    <a:pt x="491" y="36"/>
                  </a:lnTo>
                  <a:lnTo>
                    <a:pt x="478" y="36"/>
                  </a:lnTo>
                  <a:lnTo>
                    <a:pt x="26" y="32"/>
                  </a:lnTo>
                  <a:lnTo>
                    <a:pt x="13" y="32"/>
                  </a:lnTo>
                  <a:lnTo>
                    <a:pt x="9" y="27"/>
                  </a:lnTo>
                  <a:lnTo>
                    <a:pt x="0" y="23"/>
                  </a:lnTo>
                  <a:lnTo>
                    <a:pt x="0" y="9"/>
                  </a:lnTo>
                  <a:lnTo>
                    <a:pt x="5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172" name="Freeform 476"/>
            <p:cNvSpPr>
              <a:spLocks/>
            </p:cNvSpPr>
            <p:nvPr/>
          </p:nvSpPr>
          <p:spPr bwMode="auto">
            <a:xfrm>
              <a:off x="14182" y="2090"/>
              <a:ext cx="271" cy="575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59" y="0"/>
                </a:cxn>
                <a:cxn ang="0">
                  <a:pos x="168" y="5"/>
                </a:cxn>
                <a:cxn ang="0">
                  <a:pos x="168" y="526"/>
                </a:cxn>
                <a:cxn ang="0">
                  <a:pos x="180" y="539"/>
                </a:cxn>
                <a:cxn ang="0">
                  <a:pos x="202" y="548"/>
                </a:cxn>
                <a:cxn ang="0">
                  <a:pos x="271" y="548"/>
                </a:cxn>
                <a:cxn ang="0">
                  <a:pos x="271" y="575"/>
                </a:cxn>
                <a:cxn ang="0">
                  <a:pos x="232" y="571"/>
                </a:cxn>
                <a:cxn ang="0">
                  <a:pos x="43" y="571"/>
                </a:cxn>
                <a:cxn ang="0">
                  <a:pos x="4" y="575"/>
                </a:cxn>
                <a:cxn ang="0">
                  <a:pos x="4" y="548"/>
                </a:cxn>
                <a:cxn ang="0">
                  <a:pos x="73" y="548"/>
                </a:cxn>
                <a:cxn ang="0">
                  <a:pos x="94" y="539"/>
                </a:cxn>
                <a:cxn ang="0">
                  <a:pos x="107" y="526"/>
                </a:cxn>
                <a:cxn ang="0">
                  <a:pos x="107" y="59"/>
                </a:cxn>
                <a:cxn ang="0">
                  <a:pos x="64" y="76"/>
                </a:cxn>
                <a:cxn ang="0">
                  <a:pos x="26" y="81"/>
                </a:cxn>
                <a:cxn ang="0">
                  <a:pos x="0" y="81"/>
                </a:cxn>
                <a:cxn ang="0">
                  <a:pos x="0" y="54"/>
                </a:cxn>
                <a:cxn ang="0">
                  <a:pos x="26" y="54"/>
                </a:cxn>
                <a:cxn ang="0">
                  <a:pos x="64" y="45"/>
                </a:cxn>
                <a:cxn ang="0">
                  <a:pos x="107" y="32"/>
                </a:cxn>
                <a:cxn ang="0">
                  <a:pos x="150" y="0"/>
                </a:cxn>
              </a:cxnLst>
              <a:rect l="0" t="0" r="r" b="b"/>
              <a:pathLst>
                <a:path w="271" h="575">
                  <a:moveTo>
                    <a:pt x="150" y="0"/>
                  </a:moveTo>
                  <a:lnTo>
                    <a:pt x="159" y="0"/>
                  </a:lnTo>
                  <a:lnTo>
                    <a:pt x="168" y="5"/>
                  </a:lnTo>
                  <a:lnTo>
                    <a:pt x="168" y="526"/>
                  </a:lnTo>
                  <a:lnTo>
                    <a:pt x="180" y="539"/>
                  </a:lnTo>
                  <a:lnTo>
                    <a:pt x="202" y="548"/>
                  </a:lnTo>
                  <a:lnTo>
                    <a:pt x="271" y="548"/>
                  </a:lnTo>
                  <a:lnTo>
                    <a:pt x="271" y="575"/>
                  </a:lnTo>
                  <a:lnTo>
                    <a:pt x="232" y="571"/>
                  </a:lnTo>
                  <a:lnTo>
                    <a:pt x="43" y="571"/>
                  </a:lnTo>
                  <a:lnTo>
                    <a:pt x="4" y="575"/>
                  </a:lnTo>
                  <a:lnTo>
                    <a:pt x="4" y="548"/>
                  </a:lnTo>
                  <a:lnTo>
                    <a:pt x="73" y="548"/>
                  </a:lnTo>
                  <a:lnTo>
                    <a:pt x="94" y="539"/>
                  </a:lnTo>
                  <a:lnTo>
                    <a:pt x="107" y="526"/>
                  </a:lnTo>
                  <a:lnTo>
                    <a:pt x="107" y="59"/>
                  </a:lnTo>
                  <a:lnTo>
                    <a:pt x="64" y="76"/>
                  </a:lnTo>
                  <a:lnTo>
                    <a:pt x="26" y="81"/>
                  </a:lnTo>
                  <a:lnTo>
                    <a:pt x="0" y="81"/>
                  </a:lnTo>
                  <a:lnTo>
                    <a:pt x="0" y="54"/>
                  </a:lnTo>
                  <a:lnTo>
                    <a:pt x="26" y="54"/>
                  </a:lnTo>
                  <a:lnTo>
                    <a:pt x="64" y="45"/>
                  </a:lnTo>
                  <a:lnTo>
                    <a:pt x="107" y="32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173" name="Freeform 477"/>
            <p:cNvSpPr>
              <a:spLocks/>
            </p:cNvSpPr>
            <p:nvPr/>
          </p:nvSpPr>
          <p:spPr bwMode="auto">
            <a:xfrm>
              <a:off x="14470" y="1942"/>
              <a:ext cx="220" cy="103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3" y="0"/>
                </a:cxn>
                <a:cxn ang="0">
                  <a:pos x="26" y="9"/>
                </a:cxn>
                <a:cxn ang="0">
                  <a:pos x="43" y="22"/>
                </a:cxn>
                <a:cxn ang="0">
                  <a:pos x="82" y="63"/>
                </a:cxn>
                <a:cxn ang="0">
                  <a:pos x="90" y="76"/>
                </a:cxn>
                <a:cxn ang="0">
                  <a:pos x="146" y="166"/>
                </a:cxn>
                <a:cxn ang="0">
                  <a:pos x="181" y="260"/>
                </a:cxn>
                <a:cxn ang="0">
                  <a:pos x="207" y="350"/>
                </a:cxn>
                <a:cxn ang="0">
                  <a:pos x="215" y="440"/>
                </a:cxn>
                <a:cxn ang="0">
                  <a:pos x="220" y="516"/>
                </a:cxn>
                <a:cxn ang="0">
                  <a:pos x="215" y="516"/>
                </a:cxn>
                <a:cxn ang="0">
                  <a:pos x="207" y="656"/>
                </a:cxn>
                <a:cxn ang="0">
                  <a:pos x="181" y="777"/>
                </a:cxn>
                <a:cxn ang="0">
                  <a:pos x="134" y="885"/>
                </a:cxn>
                <a:cxn ang="0">
                  <a:pos x="78" y="970"/>
                </a:cxn>
                <a:cxn ang="0">
                  <a:pos x="43" y="1006"/>
                </a:cxn>
                <a:cxn ang="0">
                  <a:pos x="22" y="1024"/>
                </a:cxn>
                <a:cxn ang="0">
                  <a:pos x="9" y="1033"/>
                </a:cxn>
                <a:cxn ang="0">
                  <a:pos x="4" y="1033"/>
                </a:cxn>
                <a:cxn ang="0">
                  <a:pos x="0" y="1028"/>
                </a:cxn>
                <a:cxn ang="0">
                  <a:pos x="0" y="1024"/>
                </a:cxn>
                <a:cxn ang="0">
                  <a:pos x="9" y="1015"/>
                </a:cxn>
                <a:cxn ang="0">
                  <a:pos x="43" y="975"/>
                </a:cxn>
                <a:cxn ang="0">
                  <a:pos x="78" y="925"/>
                </a:cxn>
                <a:cxn ang="0">
                  <a:pos x="108" y="858"/>
                </a:cxn>
                <a:cxn ang="0">
                  <a:pos x="134" y="777"/>
                </a:cxn>
                <a:cxn ang="0">
                  <a:pos x="155" y="647"/>
                </a:cxn>
                <a:cxn ang="0">
                  <a:pos x="164" y="516"/>
                </a:cxn>
                <a:cxn ang="0">
                  <a:pos x="159" y="391"/>
                </a:cxn>
                <a:cxn ang="0">
                  <a:pos x="138" y="269"/>
                </a:cxn>
                <a:cxn ang="0">
                  <a:pos x="108" y="180"/>
                </a:cxn>
                <a:cxn ang="0">
                  <a:pos x="73" y="108"/>
                </a:cxn>
                <a:cxn ang="0">
                  <a:pos x="39" y="58"/>
                </a:cxn>
                <a:cxn ang="0">
                  <a:pos x="9" y="18"/>
                </a:cxn>
                <a:cxn ang="0">
                  <a:pos x="4" y="13"/>
                </a:cxn>
                <a:cxn ang="0">
                  <a:pos x="4" y="4"/>
                </a:cxn>
                <a:cxn ang="0">
                  <a:pos x="9" y="0"/>
                </a:cxn>
              </a:cxnLst>
              <a:rect l="0" t="0" r="r" b="b"/>
              <a:pathLst>
                <a:path w="220" h="1033">
                  <a:moveTo>
                    <a:pt x="9" y="0"/>
                  </a:moveTo>
                  <a:lnTo>
                    <a:pt x="13" y="0"/>
                  </a:lnTo>
                  <a:lnTo>
                    <a:pt x="26" y="9"/>
                  </a:lnTo>
                  <a:lnTo>
                    <a:pt x="43" y="22"/>
                  </a:lnTo>
                  <a:lnTo>
                    <a:pt x="82" y="63"/>
                  </a:lnTo>
                  <a:lnTo>
                    <a:pt x="90" y="76"/>
                  </a:lnTo>
                  <a:lnTo>
                    <a:pt x="146" y="166"/>
                  </a:lnTo>
                  <a:lnTo>
                    <a:pt x="181" y="260"/>
                  </a:lnTo>
                  <a:lnTo>
                    <a:pt x="207" y="350"/>
                  </a:lnTo>
                  <a:lnTo>
                    <a:pt x="215" y="440"/>
                  </a:lnTo>
                  <a:lnTo>
                    <a:pt x="220" y="516"/>
                  </a:lnTo>
                  <a:lnTo>
                    <a:pt x="215" y="516"/>
                  </a:lnTo>
                  <a:lnTo>
                    <a:pt x="207" y="656"/>
                  </a:lnTo>
                  <a:lnTo>
                    <a:pt x="181" y="777"/>
                  </a:lnTo>
                  <a:lnTo>
                    <a:pt x="134" y="885"/>
                  </a:lnTo>
                  <a:lnTo>
                    <a:pt x="78" y="970"/>
                  </a:lnTo>
                  <a:lnTo>
                    <a:pt x="43" y="1006"/>
                  </a:lnTo>
                  <a:lnTo>
                    <a:pt x="22" y="1024"/>
                  </a:lnTo>
                  <a:lnTo>
                    <a:pt x="9" y="1033"/>
                  </a:lnTo>
                  <a:lnTo>
                    <a:pt x="4" y="1033"/>
                  </a:lnTo>
                  <a:lnTo>
                    <a:pt x="0" y="1028"/>
                  </a:lnTo>
                  <a:lnTo>
                    <a:pt x="0" y="1024"/>
                  </a:lnTo>
                  <a:lnTo>
                    <a:pt x="9" y="1015"/>
                  </a:lnTo>
                  <a:lnTo>
                    <a:pt x="43" y="975"/>
                  </a:lnTo>
                  <a:lnTo>
                    <a:pt x="78" y="925"/>
                  </a:lnTo>
                  <a:lnTo>
                    <a:pt x="108" y="858"/>
                  </a:lnTo>
                  <a:lnTo>
                    <a:pt x="134" y="777"/>
                  </a:lnTo>
                  <a:lnTo>
                    <a:pt x="155" y="647"/>
                  </a:lnTo>
                  <a:lnTo>
                    <a:pt x="164" y="516"/>
                  </a:lnTo>
                  <a:lnTo>
                    <a:pt x="159" y="391"/>
                  </a:lnTo>
                  <a:lnTo>
                    <a:pt x="138" y="269"/>
                  </a:lnTo>
                  <a:lnTo>
                    <a:pt x="108" y="180"/>
                  </a:lnTo>
                  <a:lnTo>
                    <a:pt x="73" y="108"/>
                  </a:lnTo>
                  <a:lnTo>
                    <a:pt x="39" y="58"/>
                  </a:lnTo>
                  <a:lnTo>
                    <a:pt x="9" y="18"/>
                  </a:lnTo>
                  <a:lnTo>
                    <a:pt x="4" y="13"/>
                  </a:lnTo>
                  <a:lnTo>
                    <a:pt x="4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0219" name="Group 523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971600" y="3284984"/>
            <a:ext cx="5868054" cy="432050"/>
            <a:chOff x="638" y="2481"/>
            <a:chExt cx="14098" cy="1038"/>
          </a:xfrm>
        </p:grpSpPr>
        <p:sp>
          <p:nvSpPr>
            <p:cNvPr id="30221" name="Freeform 525"/>
            <p:cNvSpPr>
              <a:spLocks/>
            </p:cNvSpPr>
            <p:nvPr/>
          </p:nvSpPr>
          <p:spPr bwMode="auto">
            <a:xfrm>
              <a:off x="677" y="2594"/>
              <a:ext cx="370" cy="170"/>
            </a:xfrm>
            <a:custGeom>
              <a:avLst/>
              <a:gdLst/>
              <a:ahLst/>
              <a:cxnLst>
                <a:cxn ang="0">
                  <a:pos x="297" y="0"/>
                </a:cxn>
                <a:cxn ang="0">
                  <a:pos x="314" y="0"/>
                </a:cxn>
                <a:cxn ang="0">
                  <a:pos x="318" y="4"/>
                </a:cxn>
                <a:cxn ang="0">
                  <a:pos x="322" y="13"/>
                </a:cxn>
                <a:cxn ang="0">
                  <a:pos x="322" y="18"/>
                </a:cxn>
                <a:cxn ang="0">
                  <a:pos x="331" y="36"/>
                </a:cxn>
                <a:cxn ang="0">
                  <a:pos x="344" y="54"/>
                </a:cxn>
                <a:cxn ang="0">
                  <a:pos x="357" y="67"/>
                </a:cxn>
                <a:cxn ang="0">
                  <a:pos x="365" y="72"/>
                </a:cxn>
                <a:cxn ang="0">
                  <a:pos x="370" y="76"/>
                </a:cxn>
                <a:cxn ang="0">
                  <a:pos x="370" y="90"/>
                </a:cxn>
                <a:cxn ang="0">
                  <a:pos x="357" y="103"/>
                </a:cxn>
                <a:cxn ang="0">
                  <a:pos x="335" y="121"/>
                </a:cxn>
                <a:cxn ang="0">
                  <a:pos x="314" y="134"/>
                </a:cxn>
                <a:cxn ang="0">
                  <a:pos x="301" y="148"/>
                </a:cxn>
                <a:cxn ang="0">
                  <a:pos x="292" y="161"/>
                </a:cxn>
                <a:cxn ang="0">
                  <a:pos x="284" y="170"/>
                </a:cxn>
                <a:cxn ang="0">
                  <a:pos x="275" y="170"/>
                </a:cxn>
                <a:cxn ang="0">
                  <a:pos x="266" y="166"/>
                </a:cxn>
                <a:cxn ang="0">
                  <a:pos x="262" y="161"/>
                </a:cxn>
                <a:cxn ang="0">
                  <a:pos x="258" y="152"/>
                </a:cxn>
                <a:cxn ang="0">
                  <a:pos x="266" y="134"/>
                </a:cxn>
                <a:cxn ang="0">
                  <a:pos x="297" y="103"/>
                </a:cxn>
                <a:cxn ang="0">
                  <a:pos x="12" y="103"/>
                </a:cxn>
                <a:cxn ang="0">
                  <a:pos x="4" y="99"/>
                </a:cxn>
                <a:cxn ang="0">
                  <a:pos x="0" y="94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12" y="67"/>
                </a:cxn>
                <a:cxn ang="0">
                  <a:pos x="309" y="67"/>
                </a:cxn>
                <a:cxn ang="0">
                  <a:pos x="301" y="54"/>
                </a:cxn>
                <a:cxn ang="0">
                  <a:pos x="297" y="45"/>
                </a:cxn>
                <a:cxn ang="0">
                  <a:pos x="292" y="31"/>
                </a:cxn>
                <a:cxn ang="0">
                  <a:pos x="288" y="22"/>
                </a:cxn>
                <a:cxn ang="0">
                  <a:pos x="288" y="13"/>
                </a:cxn>
                <a:cxn ang="0">
                  <a:pos x="292" y="4"/>
                </a:cxn>
                <a:cxn ang="0">
                  <a:pos x="297" y="0"/>
                </a:cxn>
              </a:cxnLst>
              <a:rect l="0" t="0" r="r" b="b"/>
              <a:pathLst>
                <a:path w="370" h="170">
                  <a:moveTo>
                    <a:pt x="297" y="0"/>
                  </a:moveTo>
                  <a:lnTo>
                    <a:pt x="314" y="0"/>
                  </a:lnTo>
                  <a:lnTo>
                    <a:pt x="318" y="4"/>
                  </a:lnTo>
                  <a:lnTo>
                    <a:pt x="322" y="13"/>
                  </a:lnTo>
                  <a:lnTo>
                    <a:pt x="322" y="18"/>
                  </a:lnTo>
                  <a:lnTo>
                    <a:pt x="331" y="36"/>
                  </a:lnTo>
                  <a:lnTo>
                    <a:pt x="344" y="54"/>
                  </a:lnTo>
                  <a:lnTo>
                    <a:pt x="357" y="67"/>
                  </a:lnTo>
                  <a:lnTo>
                    <a:pt x="365" y="72"/>
                  </a:lnTo>
                  <a:lnTo>
                    <a:pt x="370" y="76"/>
                  </a:lnTo>
                  <a:lnTo>
                    <a:pt x="370" y="90"/>
                  </a:lnTo>
                  <a:lnTo>
                    <a:pt x="357" y="103"/>
                  </a:lnTo>
                  <a:lnTo>
                    <a:pt x="335" y="121"/>
                  </a:lnTo>
                  <a:lnTo>
                    <a:pt x="314" y="134"/>
                  </a:lnTo>
                  <a:lnTo>
                    <a:pt x="301" y="148"/>
                  </a:lnTo>
                  <a:lnTo>
                    <a:pt x="292" y="161"/>
                  </a:lnTo>
                  <a:lnTo>
                    <a:pt x="284" y="170"/>
                  </a:lnTo>
                  <a:lnTo>
                    <a:pt x="275" y="170"/>
                  </a:lnTo>
                  <a:lnTo>
                    <a:pt x="266" y="166"/>
                  </a:lnTo>
                  <a:lnTo>
                    <a:pt x="262" y="161"/>
                  </a:lnTo>
                  <a:lnTo>
                    <a:pt x="258" y="152"/>
                  </a:lnTo>
                  <a:lnTo>
                    <a:pt x="266" y="134"/>
                  </a:lnTo>
                  <a:lnTo>
                    <a:pt x="297" y="103"/>
                  </a:lnTo>
                  <a:lnTo>
                    <a:pt x="12" y="103"/>
                  </a:lnTo>
                  <a:lnTo>
                    <a:pt x="4" y="99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12" y="67"/>
                  </a:lnTo>
                  <a:lnTo>
                    <a:pt x="309" y="67"/>
                  </a:lnTo>
                  <a:lnTo>
                    <a:pt x="301" y="54"/>
                  </a:lnTo>
                  <a:lnTo>
                    <a:pt x="297" y="45"/>
                  </a:lnTo>
                  <a:lnTo>
                    <a:pt x="292" y="31"/>
                  </a:lnTo>
                  <a:lnTo>
                    <a:pt x="288" y="22"/>
                  </a:lnTo>
                  <a:lnTo>
                    <a:pt x="288" y="13"/>
                  </a:lnTo>
                  <a:lnTo>
                    <a:pt x="292" y="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222" name="Freeform 526"/>
            <p:cNvSpPr>
              <a:spLocks/>
            </p:cNvSpPr>
            <p:nvPr/>
          </p:nvSpPr>
          <p:spPr bwMode="auto">
            <a:xfrm>
              <a:off x="638" y="2827"/>
              <a:ext cx="361" cy="391"/>
            </a:xfrm>
            <a:custGeom>
              <a:avLst/>
              <a:gdLst/>
              <a:ahLst/>
              <a:cxnLst>
                <a:cxn ang="0">
                  <a:pos x="146" y="9"/>
                </a:cxn>
                <a:cxn ang="0">
                  <a:pos x="176" y="72"/>
                </a:cxn>
                <a:cxn ang="0">
                  <a:pos x="168" y="117"/>
                </a:cxn>
                <a:cxn ang="0">
                  <a:pos x="129" y="247"/>
                </a:cxn>
                <a:cxn ang="0">
                  <a:pos x="125" y="333"/>
                </a:cxn>
                <a:cxn ang="0">
                  <a:pos x="155" y="373"/>
                </a:cxn>
                <a:cxn ang="0">
                  <a:pos x="219" y="369"/>
                </a:cxn>
                <a:cxn ang="0">
                  <a:pos x="280" y="297"/>
                </a:cxn>
                <a:cxn ang="0">
                  <a:pos x="314" y="207"/>
                </a:cxn>
                <a:cxn ang="0">
                  <a:pos x="327" y="144"/>
                </a:cxn>
                <a:cxn ang="0">
                  <a:pos x="297" y="72"/>
                </a:cxn>
                <a:cxn ang="0">
                  <a:pos x="284" y="45"/>
                </a:cxn>
                <a:cxn ang="0">
                  <a:pos x="293" y="23"/>
                </a:cxn>
                <a:cxn ang="0">
                  <a:pos x="310" y="9"/>
                </a:cxn>
                <a:cxn ang="0">
                  <a:pos x="331" y="5"/>
                </a:cxn>
                <a:cxn ang="0">
                  <a:pos x="353" y="23"/>
                </a:cxn>
                <a:cxn ang="0">
                  <a:pos x="361" y="45"/>
                </a:cxn>
                <a:cxn ang="0">
                  <a:pos x="357" y="86"/>
                </a:cxn>
                <a:cxn ang="0">
                  <a:pos x="340" y="184"/>
                </a:cxn>
                <a:cxn ang="0">
                  <a:pos x="297" y="297"/>
                </a:cxn>
                <a:cxn ang="0">
                  <a:pos x="224" y="378"/>
                </a:cxn>
                <a:cxn ang="0">
                  <a:pos x="155" y="391"/>
                </a:cxn>
                <a:cxn ang="0">
                  <a:pos x="107" y="373"/>
                </a:cxn>
                <a:cxn ang="0">
                  <a:pos x="69" y="324"/>
                </a:cxn>
                <a:cxn ang="0">
                  <a:pos x="69" y="256"/>
                </a:cxn>
                <a:cxn ang="0">
                  <a:pos x="90" y="171"/>
                </a:cxn>
                <a:cxn ang="0">
                  <a:pos x="125" y="68"/>
                </a:cxn>
                <a:cxn ang="0">
                  <a:pos x="112" y="23"/>
                </a:cxn>
                <a:cxn ang="0">
                  <a:pos x="86" y="27"/>
                </a:cxn>
                <a:cxn ang="0">
                  <a:pos x="43" y="77"/>
                </a:cxn>
                <a:cxn ang="0">
                  <a:pos x="17" y="139"/>
                </a:cxn>
                <a:cxn ang="0">
                  <a:pos x="4" y="144"/>
                </a:cxn>
                <a:cxn ang="0">
                  <a:pos x="0" y="135"/>
                </a:cxn>
                <a:cxn ang="0">
                  <a:pos x="8" y="95"/>
                </a:cxn>
                <a:cxn ang="0">
                  <a:pos x="47" y="32"/>
                </a:cxn>
                <a:cxn ang="0">
                  <a:pos x="107" y="0"/>
                </a:cxn>
              </a:cxnLst>
              <a:rect l="0" t="0" r="r" b="b"/>
              <a:pathLst>
                <a:path w="361" h="391">
                  <a:moveTo>
                    <a:pt x="107" y="0"/>
                  </a:moveTo>
                  <a:lnTo>
                    <a:pt x="146" y="9"/>
                  </a:lnTo>
                  <a:lnTo>
                    <a:pt x="168" y="36"/>
                  </a:lnTo>
                  <a:lnTo>
                    <a:pt x="176" y="72"/>
                  </a:lnTo>
                  <a:lnTo>
                    <a:pt x="176" y="90"/>
                  </a:lnTo>
                  <a:lnTo>
                    <a:pt x="168" y="117"/>
                  </a:lnTo>
                  <a:lnTo>
                    <a:pt x="142" y="184"/>
                  </a:lnTo>
                  <a:lnTo>
                    <a:pt x="129" y="247"/>
                  </a:lnTo>
                  <a:lnTo>
                    <a:pt x="120" y="301"/>
                  </a:lnTo>
                  <a:lnTo>
                    <a:pt x="125" y="333"/>
                  </a:lnTo>
                  <a:lnTo>
                    <a:pt x="133" y="355"/>
                  </a:lnTo>
                  <a:lnTo>
                    <a:pt x="155" y="373"/>
                  </a:lnTo>
                  <a:lnTo>
                    <a:pt x="181" y="378"/>
                  </a:lnTo>
                  <a:lnTo>
                    <a:pt x="219" y="369"/>
                  </a:lnTo>
                  <a:lnTo>
                    <a:pt x="249" y="337"/>
                  </a:lnTo>
                  <a:lnTo>
                    <a:pt x="280" y="297"/>
                  </a:lnTo>
                  <a:lnTo>
                    <a:pt x="301" y="252"/>
                  </a:lnTo>
                  <a:lnTo>
                    <a:pt x="314" y="207"/>
                  </a:lnTo>
                  <a:lnTo>
                    <a:pt x="323" y="162"/>
                  </a:lnTo>
                  <a:lnTo>
                    <a:pt x="327" y="144"/>
                  </a:lnTo>
                  <a:lnTo>
                    <a:pt x="318" y="104"/>
                  </a:lnTo>
                  <a:lnTo>
                    <a:pt x="297" y="72"/>
                  </a:lnTo>
                  <a:lnTo>
                    <a:pt x="288" y="59"/>
                  </a:lnTo>
                  <a:lnTo>
                    <a:pt x="284" y="45"/>
                  </a:lnTo>
                  <a:lnTo>
                    <a:pt x="284" y="36"/>
                  </a:lnTo>
                  <a:lnTo>
                    <a:pt x="293" y="23"/>
                  </a:lnTo>
                  <a:lnTo>
                    <a:pt x="301" y="14"/>
                  </a:lnTo>
                  <a:lnTo>
                    <a:pt x="310" y="9"/>
                  </a:lnTo>
                  <a:lnTo>
                    <a:pt x="323" y="5"/>
                  </a:lnTo>
                  <a:lnTo>
                    <a:pt x="331" y="5"/>
                  </a:lnTo>
                  <a:lnTo>
                    <a:pt x="340" y="9"/>
                  </a:lnTo>
                  <a:lnTo>
                    <a:pt x="353" y="23"/>
                  </a:lnTo>
                  <a:lnTo>
                    <a:pt x="357" y="32"/>
                  </a:lnTo>
                  <a:lnTo>
                    <a:pt x="361" y="45"/>
                  </a:lnTo>
                  <a:lnTo>
                    <a:pt x="361" y="59"/>
                  </a:lnTo>
                  <a:lnTo>
                    <a:pt x="357" y="86"/>
                  </a:lnTo>
                  <a:lnTo>
                    <a:pt x="353" y="131"/>
                  </a:lnTo>
                  <a:lnTo>
                    <a:pt x="340" y="184"/>
                  </a:lnTo>
                  <a:lnTo>
                    <a:pt x="318" y="243"/>
                  </a:lnTo>
                  <a:lnTo>
                    <a:pt x="297" y="297"/>
                  </a:lnTo>
                  <a:lnTo>
                    <a:pt x="262" y="346"/>
                  </a:lnTo>
                  <a:lnTo>
                    <a:pt x="224" y="378"/>
                  </a:lnTo>
                  <a:lnTo>
                    <a:pt x="176" y="391"/>
                  </a:lnTo>
                  <a:lnTo>
                    <a:pt x="155" y="391"/>
                  </a:lnTo>
                  <a:lnTo>
                    <a:pt x="129" y="382"/>
                  </a:lnTo>
                  <a:lnTo>
                    <a:pt x="107" y="373"/>
                  </a:lnTo>
                  <a:lnTo>
                    <a:pt x="86" y="355"/>
                  </a:lnTo>
                  <a:lnTo>
                    <a:pt x="69" y="324"/>
                  </a:lnTo>
                  <a:lnTo>
                    <a:pt x="64" y="283"/>
                  </a:lnTo>
                  <a:lnTo>
                    <a:pt x="69" y="256"/>
                  </a:lnTo>
                  <a:lnTo>
                    <a:pt x="73" y="220"/>
                  </a:lnTo>
                  <a:lnTo>
                    <a:pt x="90" y="171"/>
                  </a:lnTo>
                  <a:lnTo>
                    <a:pt x="112" y="108"/>
                  </a:lnTo>
                  <a:lnTo>
                    <a:pt x="125" y="68"/>
                  </a:lnTo>
                  <a:lnTo>
                    <a:pt x="125" y="36"/>
                  </a:lnTo>
                  <a:lnTo>
                    <a:pt x="112" y="23"/>
                  </a:lnTo>
                  <a:lnTo>
                    <a:pt x="103" y="23"/>
                  </a:lnTo>
                  <a:lnTo>
                    <a:pt x="86" y="27"/>
                  </a:lnTo>
                  <a:lnTo>
                    <a:pt x="64" y="45"/>
                  </a:lnTo>
                  <a:lnTo>
                    <a:pt x="43" y="77"/>
                  </a:lnTo>
                  <a:lnTo>
                    <a:pt x="21" y="131"/>
                  </a:lnTo>
                  <a:lnTo>
                    <a:pt x="17" y="139"/>
                  </a:lnTo>
                  <a:lnTo>
                    <a:pt x="17" y="144"/>
                  </a:lnTo>
                  <a:lnTo>
                    <a:pt x="4" y="144"/>
                  </a:lnTo>
                  <a:lnTo>
                    <a:pt x="0" y="139"/>
                  </a:lnTo>
                  <a:lnTo>
                    <a:pt x="0" y="135"/>
                  </a:lnTo>
                  <a:lnTo>
                    <a:pt x="4" y="122"/>
                  </a:lnTo>
                  <a:lnTo>
                    <a:pt x="8" y="95"/>
                  </a:lnTo>
                  <a:lnTo>
                    <a:pt x="26" y="63"/>
                  </a:lnTo>
                  <a:lnTo>
                    <a:pt x="47" y="32"/>
                  </a:lnTo>
                  <a:lnTo>
                    <a:pt x="73" y="9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223" name="Freeform 527"/>
            <p:cNvSpPr>
              <a:spLocks/>
            </p:cNvSpPr>
            <p:nvPr/>
          </p:nvSpPr>
          <p:spPr bwMode="auto">
            <a:xfrm>
              <a:off x="978" y="2895"/>
              <a:ext cx="258" cy="399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72" y="9"/>
                </a:cxn>
                <a:cxn ang="0">
                  <a:pos x="215" y="31"/>
                </a:cxn>
                <a:cxn ang="0">
                  <a:pos x="245" y="67"/>
                </a:cxn>
                <a:cxn ang="0">
                  <a:pos x="254" y="116"/>
                </a:cxn>
                <a:cxn ang="0">
                  <a:pos x="245" y="157"/>
                </a:cxn>
                <a:cxn ang="0">
                  <a:pos x="228" y="188"/>
                </a:cxn>
                <a:cxn ang="0">
                  <a:pos x="202" y="220"/>
                </a:cxn>
                <a:cxn ang="0">
                  <a:pos x="172" y="247"/>
                </a:cxn>
                <a:cxn ang="0">
                  <a:pos x="146" y="269"/>
                </a:cxn>
                <a:cxn ang="0">
                  <a:pos x="125" y="287"/>
                </a:cxn>
                <a:cxn ang="0">
                  <a:pos x="95" y="314"/>
                </a:cxn>
                <a:cxn ang="0">
                  <a:pos x="56" y="350"/>
                </a:cxn>
                <a:cxn ang="0">
                  <a:pos x="207" y="350"/>
                </a:cxn>
                <a:cxn ang="0">
                  <a:pos x="215" y="345"/>
                </a:cxn>
                <a:cxn ang="0">
                  <a:pos x="219" y="345"/>
                </a:cxn>
                <a:cxn ang="0">
                  <a:pos x="224" y="341"/>
                </a:cxn>
                <a:cxn ang="0">
                  <a:pos x="237" y="301"/>
                </a:cxn>
                <a:cxn ang="0">
                  <a:pos x="237" y="292"/>
                </a:cxn>
                <a:cxn ang="0">
                  <a:pos x="258" y="292"/>
                </a:cxn>
                <a:cxn ang="0">
                  <a:pos x="237" y="399"/>
                </a:cxn>
                <a:cxn ang="0">
                  <a:pos x="0" y="399"/>
                </a:cxn>
                <a:cxn ang="0">
                  <a:pos x="0" y="381"/>
                </a:cxn>
                <a:cxn ang="0">
                  <a:pos x="168" y="206"/>
                </a:cxn>
                <a:cxn ang="0">
                  <a:pos x="189" y="166"/>
                </a:cxn>
                <a:cxn ang="0">
                  <a:pos x="198" y="116"/>
                </a:cxn>
                <a:cxn ang="0">
                  <a:pos x="194" y="80"/>
                </a:cxn>
                <a:cxn ang="0">
                  <a:pos x="176" y="49"/>
                </a:cxn>
                <a:cxn ang="0">
                  <a:pos x="151" y="31"/>
                </a:cxn>
                <a:cxn ang="0">
                  <a:pos x="112" y="22"/>
                </a:cxn>
                <a:cxn ang="0">
                  <a:pos x="86" y="27"/>
                </a:cxn>
                <a:cxn ang="0">
                  <a:pos x="64" y="36"/>
                </a:cxn>
                <a:cxn ang="0">
                  <a:pos x="43" y="54"/>
                </a:cxn>
                <a:cxn ang="0">
                  <a:pos x="26" y="80"/>
                </a:cxn>
                <a:cxn ang="0">
                  <a:pos x="39" y="80"/>
                </a:cxn>
                <a:cxn ang="0">
                  <a:pos x="47" y="85"/>
                </a:cxn>
                <a:cxn ang="0">
                  <a:pos x="56" y="94"/>
                </a:cxn>
                <a:cxn ang="0">
                  <a:pos x="60" y="107"/>
                </a:cxn>
                <a:cxn ang="0">
                  <a:pos x="60" y="125"/>
                </a:cxn>
                <a:cxn ang="0">
                  <a:pos x="47" y="139"/>
                </a:cxn>
                <a:cxn ang="0">
                  <a:pos x="39" y="143"/>
                </a:cxn>
                <a:cxn ang="0">
                  <a:pos x="21" y="143"/>
                </a:cxn>
                <a:cxn ang="0">
                  <a:pos x="17" y="139"/>
                </a:cxn>
                <a:cxn ang="0">
                  <a:pos x="8" y="134"/>
                </a:cxn>
                <a:cxn ang="0">
                  <a:pos x="4" y="130"/>
                </a:cxn>
                <a:cxn ang="0">
                  <a:pos x="0" y="121"/>
                </a:cxn>
                <a:cxn ang="0">
                  <a:pos x="0" y="107"/>
                </a:cxn>
                <a:cxn ang="0">
                  <a:pos x="8" y="67"/>
                </a:cxn>
                <a:cxn ang="0">
                  <a:pos x="34" y="31"/>
                </a:cxn>
                <a:cxn ang="0">
                  <a:pos x="69" y="9"/>
                </a:cxn>
                <a:cxn ang="0">
                  <a:pos x="120" y="0"/>
                </a:cxn>
              </a:cxnLst>
              <a:rect l="0" t="0" r="r" b="b"/>
              <a:pathLst>
                <a:path w="258" h="399">
                  <a:moveTo>
                    <a:pt x="120" y="0"/>
                  </a:moveTo>
                  <a:lnTo>
                    <a:pt x="172" y="9"/>
                  </a:lnTo>
                  <a:lnTo>
                    <a:pt x="215" y="31"/>
                  </a:lnTo>
                  <a:lnTo>
                    <a:pt x="245" y="67"/>
                  </a:lnTo>
                  <a:lnTo>
                    <a:pt x="254" y="116"/>
                  </a:lnTo>
                  <a:lnTo>
                    <a:pt x="245" y="157"/>
                  </a:lnTo>
                  <a:lnTo>
                    <a:pt x="228" y="188"/>
                  </a:lnTo>
                  <a:lnTo>
                    <a:pt x="202" y="220"/>
                  </a:lnTo>
                  <a:lnTo>
                    <a:pt x="172" y="247"/>
                  </a:lnTo>
                  <a:lnTo>
                    <a:pt x="146" y="269"/>
                  </a:lnTo>
                  <a:lnTo>
                    <a:pt x="125" y="287"/>
                  </a:lnTo>
                  <a:lnTo>
                    <a:pt x="95" y="314"/>
                  </a:lnTo>
                  <a:lnTo>
                    <a:pt x="56" y="350"/>
                  </a:lnTo>
                  <a:lnTo>
                    <a:pt x="207" y="350"/>
                  </a:lnTo>
                  <a:lnTo>
                    <a:pt x="215" y="345"/>
                  </a:lnTo>
                  <a:lnTo>
                    <a:pt x="219" y="345"/>
                  </a:lnTo>
                  <a:lnTo>
                    <a:pt x="224" y="341"/>
                  </a:lnTo>
                  <a:lnTo>
                    <a:pt x="237" y="301"/>
                  </a:lnTo>
                  <a:lnTo>
                    <a:pt x="237" y="292"/>
                  </a:lnTo>
                  <a:lnTo>
                    <a:pt x="258" y="292"/>
                  </a:lnTo>
                  <a:lnTo>
                    <a:pt x="237" y="399"/>
                  </a:lnTo>
                  <a:lnTo>
                    <a:pt x="0" y="399"/>
                  </a:lnTo>
                  <a:lnTo>
                    <a:pt x="0" y="381"/>
                  </a:lnTo>
                  <a:lnTo>
                    <a:pt x="168" y="206"/>
                  </a:lnTo>
                  <a:lnTo>
                    <a:pt x="189" y="166"/>
                  </a:lnTo>
                  <a:lnTo>
                    <a:pt x="198" y="116"/>
                  </a:lnTo>
                  <a:lnTo>
                    <a:pt x="194" y="80"/>
                  </a:lnTo>
                  <a:lnTo>
                    <a:pt x="176" y="49"/>
                  </a:lnTo>
                  <a:lnTo>
                    <a:pt x="151" y="31"/>
                  </a:lnTo>
                  <a:lnTo>
                    <a:pt x="112" y="22"/>
                  </a:lnTo>
                  <a:lnTo>
                    <a:pt x="86" y="27"/>
                  </a:lnTo>
                  <a:lnTo>
                    <a:pt x="64" y="36"/>
                  </a:lnTo>
                  <a:lnTo>
                    <a:pt x="43" y="54"/>
                  </a:lnTo>
                  <a:lnTo>
                    <a:pt x="26" y="80"/>
                  </a:lnTo>
                  <a:lnTo>
                    <a:pt x="39" y="80"/>
                  </a:lnTo>
                  <a:lnTo>
                    <a:pt x="47" y="85"/>
                  </a:lnTo>
                  <a:lnTo>
                    <a:pt x="56" y="94"/>
                  </a:lnTo>
                  <a:lnTo>
                    <a:pt x="60" y="107"/>
                  </a:lnTo>
                  <a:lnTo>
                    <a:pt x="60" y="125"/>
                  </a:lnTo>
                  <a:lnTo>
                    <a:pt x="47" y="139"/>
                  </a:lnTo>
                  <a:lnTo>
                    <a:pt x="39" y="143"/>
                  </a:lnTo>
                  <a:lnTo>
                    <a:pt x="21" y="143"/>
                  </a:lnTo>
                  <a:lnTo>
                    <a:pt x="17" y="139"/>
                  </a:lnTo>
                  <a:lnTo>
                    <a:pt x="8" y="134"/>
                  </a:lnTo>
                  <a:lnTo>
                    <a:pt x="4" y="130"/>
                  </a:lnTo>
                  <a:lnTo>
                    <a:pt x="0" y="121"/>
                  </a:lnTo>
                  <a:lnTo>
                    <a:pt x="0" y="107"/>
                  </a:lnTo>
                  <a:lnTo>
                    <a:pt x="8" y="67"/>
                  </a:lnTo>
                  <a:lnTo>
                    <a:pt x="34" y="31"/>
                  </a:lnTo>
                  <a:lnTo>
                    <a:pt x="69" y="9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224" name="Freeform 528"/>
            <p:cNvSpPr>
              <a:spLocks noEditPoints="1"/>
            </p:cNvSpPr>
            <p:nvPr/>
          </p:nvSpPr>
          <p:spPr bwMode="auto">
            <a:xfrm>
              <a:off x="1649" y="2890"/>
              <a:ext cx="560" cy="207"/>
            </a:xfrm>
            <a:custGeom>
              <a:avLst/>
              <a:gdLst/>
              <a:ahLst/>
              <a:cxnLst>
                <a:cxn ang="0">
                  <a:pos x="13" y="171"/>
                </a:cxn>
                <a:cxn ang="0">
                  <a:pos x="543" y="171"/>
                </a:cxn>
                <a:cxn ang="0">
                  <a:pos x="547" y="175"/>
                </a:cxn>
                <a:cxn ang="0">
                  <a:pos x="556" y="180"/>
                </a:cxn>
                <a:cxn ang="0">
                  <a:pos x="556" y="198"/>
                </a:cxn>
                <a:cxn ang="0">
                  <a:pos x="551" y="202"/>
                </a:cxn>
                <a:cxn ang="0">
                  <a:pos x="543" y="207"/>
                </a:cxn>
                <a:cxn ang="0">
                  <a:pos x="13" y="207"/>
                </a:cxn>
                <a:cxn ang="0">
                  <a:pos x="9" y="202"/>
                </a:cxn>
                <a:cxn ang="0">
                  <a:pos x="0" y="198"/>
                </a:cxn>
                <a:cxn ang="0">
                  <a:pos x="0" y="180"/>
                </a:cxn>
                <a:cxn ang="0">
                  <a:pos x="9" y="175"/>
                </a:cxn>
                <a:cxn ang="0">
                  <a:pos x="13" y="171"/>
                </a:cxn>
                <a:cxn ang="0">
                  <a:pos x="26" y="0"/>
                </a:cxn>
                <a:cxn ang="0">
                  <a:pos x="547" y="0"/>
                </a:cxn>
                <a:cxn ang="0">
                  <a:pos x="551" y="5"/>
                </a:cxn>
                <a:cxn ang="0">
                  <a:pos x="560" y="9"/>
                </a:cxn>
                <a:cxn ang="0">
                  <a:pos x="560" y="27"/>
                </a:cxn>
                <a:cxn ang="0">
                  <a:pos x="551" y="32"/>
                </a:cxn>
                <a:cxn ang="0">
                  <a:pos x="547" y="36"/>
                </a:cxn>
                <a:cxn ang="0">
                  <a:pos x="26" y="36"/>
                </a:cxn>
                <a:cxn ang="0">
                  <a:pos x="22" y="32"/>
                </a:cxn>
                <a:cxn ang="0">
                  <a:pos x="13" y="27"/>
                </a:cxn>
                <a:cxn ang="0">
                  <a:pos x="13" y="9"/>
                </a:cxn>
                <a:cxn ang="0">
                  <a:pos x="18" y="5"/>
                </a:cxn>
                <a:cxn ang="0">
                  <a:pos x="26" y="0"/>
                </a:cxn>
              </a:cxnLst>
              <a:rect l="0" t="0" r="r" b="b"/>
              <a:pathLst>
                <a:path w="560" h="207">
                  <a:moveTo>
                    <a:pt x="13" y="171"/>
                  </a:moveTo>
                  <a:lnTo>
                    <a:pt x="543" y="171"/>
                  </a:lnTo>
                  <a:lnTo>
                    <a:pt x="547" y="175"/>
                  </a:lnTo>
                  <a:lnTo>
                    <a:pt x="556" y="180"/>
                  </a:lnTo>
                  <a:lnTo>
                    <a:pt x="556" y="198"/>
                  </a:lnTo>
                  <a:lnTo>
                    <a:pt x="551" y="202"/>
                  </a:lnTo>
                  <a:lnTo>
                    <a:pt x="543" y="207"/>
                  </a:lnTo>
                  <a:lnTo>
                    <a:pt x="13" y="207"/>
                  </a:lnTo>
                  <a:lnTo>
                    <a:pt x="9" y="202"/>
                  </a:lnTo>
                  <a:lnTo>
                    <a:pt x="0" y="198"/>
                  </a:lnTo>
                  <a:lnTo>
                    <a:pt x="0" y="180"/>
                  </a:lnTo>
                  <a:lnTo>
                    <a:pt x="9" y="175"/>
                  </a:lnTo>
                  <a:lnTo>
                    <a:pt x="13" y="171"/>
                  </a:lnTo>
                  <a:close/>
                  <a:moveTo>
                    <a:pt x="26" y="0"/>
                  </a:moveTo>
                  <a:lnTo>
                    <a:pt x="547" y="0"/>
                  </a:lnTo>
                  <a:lnTo>
                    <a:pt x="551" y="5"/>
                  </a:lnTo>
                  <a:lnTo>
                    <a:pt x="560" y="9"/>
                  </a:lnTo>
                  <a:lnTo>
                    <a:pt x="560" y="27"/>
                  </a:lnTo>
                  <a:lnTo>
                    <a:pt x="551" y="32"/>
                  </a:lnTo>
                  <a:lnTo>
                    <a:pt x="547" y="36"/>
                  </a:lnTo>
                  <a:lnTo>
                    <a:pt x="26" y="36"/>
                  </a:lnTo>
                  <a:lnTo>
                    <a:pt x="22" y="32"/>
                  </a:lnTo>
                  <a:lnTo>
                    <a:pt x="13" y="27"/>
                  </a:lnTo>
                  <a:lnTo>
                    <a:pt x="13" y="9"/>
                  </a:lnTo>
                  <a:lnTo>
                    <a:pt x="18" y="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225" name="Freeform 529"/>
            <p:cNvSpPr>
              <a:spLocks/>
            </p:cNvSpPr>
            <p:nvPr/>
          </p:nvSpPr>
          <p:spPr bwMode="auto">
            <a:xfrm>
              <a:off x="2566" y="2481"/>
              <a:ext cx="216" cy="1033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11" y="0"/>
                </a:cxn>
                <a:cxn ang="0">
                  <a:pos x="216" y="5"/>
                </a:cxn>
                <a:cxn ang="0">
                  <a:pos x="216" y="14"/>
                </a:cxn>
                <a:cxn ang="0">
                  <a:pos x="207" y="23"/>
                </a:cxn>
                <a:cxn ang="0">
                  <a:pos x="155" y="95"/>
                </a:cxn>
                <a:cxn ang="0">
                  <a:pos x="112" y="180"/>
                </a:cxn>
                <a:cxn ang="0">
                  <a:pos x="82" y="279"/>
                </a:cxn>
                <a:cxn ang="0">
                  <a:pos x="61" y="391"/>
                </a:cxn>
                <a:cxn ang="0">
                  <a:pos x="56" y="521"/>
                </a:cxn>
                <a:cxn ang="0">
                  <a:pos x="61" y="647"/>
                </a:cxn>
                <a:cxn ang="0">
                  <a:pos x="82" y="768"/>
                </a:cxn>
                <a:cxn ang="0">
                  <a:pos x="112" y="863"/>
                </a:cxn>
                <a:cxn ang="0">
                  <a:pos x="147" y="930"/>
                </a:cxn>
                <a:cxn ang="0">
                  <a:pos x="181" y="984"/>
                </a:cxn>
                <a:cxn ang="0">
                  <a:pos x="211" y="1020"/>
                </a:cxn>
                <a:cxn ang="0">
                  <a:pos x="216" y="1024"/>
                </a:cxn>
                <a:cxn ang="0">
                  <a:pos x="216" y="1029"/>
                </a:cxn>
                <a:cxn ang="0">
                  <a:pos x="211" y="1033"/>
                </a:cxn>
                <a:cxn ang="0">
                  <a:pos x="207" y="1033"/>
                </a:cxn>
                <a:cxn ang="0">
                  <a:pos x="194" y="1024"/>
                </a:cxn>
                <a:cxn ang="0">
                  <a:pos x="177" y="1011"/>
                </a:cxn>
                <a:cxn ang="0">
                  <a:pos x="138" y="971"/>
                </a:cxn>
                <a:cxn ang="0">
                  <a:pos x="129" y="957"/>
                </a:cxn>
                <a:cxn ang="0">
                  <a:pos x="73" y="867"/>
                </a:cxn>
                <a:cxn ang="0">
                  <a:pos x="39" y="773"/>
                </a:cxn>
                <a:cxn ang="0">
                  <a:pos x="13" y="683"/>
                </a:cxn>
                <a:cxn ang="0">
                  <a:pos x="5" y="593"/>
                </a:cxn>
                <a:cxn ang="0">
                  <a:pos x="0" y="517"/>
                </a:cxn>
                <a:cxn ang="0">
                  <a:pos x="9" y="378"/>
                </a:cxn>
                <a:cxn ang="0">
                  <a:pos x="35" y="256"/>
                </a:cxn>
                <a:cxn ang="0">
                  <a:pos x="82" y="149"/>
                </a:cxn>
                <a:cxn ang="0">
                  <a:pos x="138" y="63"/>
                </a:cxn>
                <a:cxn ang="0">
                  <a:pos x="172" y="27"/>
                </a:cxn>
                <a:cxn ang="0">
                  <a:pos x="194" y="9"/>
                </a:cxn>
                <a:cxn ang="0">
                  <a:pos x="207" y="0"/>
                </a:cxn>
              </a:cxnLst>
              <a:rect l="0" t="0" r="r" b="b"/>
              <a:pathLst>
                <a:path w="216" h="1033">
                  <a:moveTo>
                    <a:pt x="207" y="0"/>
                  </a:moveTo>
                  <a:lnTo>
                    <a:pt x="211" y="0"/>
                  </a:lnTo>
                  <a:lnTo>
                    <a:pt x="216" y="5"/>
                  </a:lnTo>
                  <a:lnTo>
                    <a:pt x="216" y="14"/>
                  </a:lnTo>
                  <a:lnTo>
                    <a:pt x="207" y="23"/>
                  </a:lnTo>
                  <a:lnTo>
                    <a:pt x="155" y="95"/>
                  </a:lnTo>
                  <a:lnTo>
                    <a:pt x="112" y="180"/>
                  </a:lnTo>
                  <a:lnTo>
                    <a:pt x="82" y="279"/>
                  </a:lnTo>
                  <a:lnTo>
                    <a:pt x="61" y="391"/>
                  </a:lnTo>
                  <a:lnTo>
                    <a:pt x="56" y="521"/>
                  </a:lnTo>
                  <a:lnTo>
                    <a:pt x="61" y="647"/>
                  </a:lnTo>
                  <a:lnTo>
                    <a:pt x="82" y="768"/>
                  </a:lnTo>
                  <a:lnTo>
                    <a:pt x="112" y="863"/>
                  </a:lnTo>
                  <a:lnTo>
                    <a:pt x="147" y="930"/>
                  </a:lnTo>
                  <a:lnTo>
                    <a:pt x="181" y="984"/>
                  </a:lnTo>
                  <a:lnTo>
                    <a:pt x="211" y="1020"/>
                  </a:lnTo>
                  <a:lnTo>
                    <a:pt x="216" y="1024"/>
                  </a:lnTo>
                  <a:lnTo>
                    <a:pt x="216" y="1029"/>
                  </a:lnTo>
                  <a:lnTo>
                    <a:pt x="211" y="1033"/>
                  </a:lnTo>
                  <a:lnTo>
                    <a:pt x="207" y="1033"/>
                  </a:lnTo>
                  <a:lnTo>
                    <a:pt x="194" y="1024"/>
                  </a:lnTo>
                  <a:lnTo>
                    <a:pt x="177" y="1011"/>
                  </a:lnTo>
                  <a:lnTo>
                    <a:pt x="138" y="971"/>
                  </a:lnTo>
                  <a:lnTo>
                    <a:pt x="129" y="957"/>
                  </a:lnTo>
                  <a:lnTo>
                    <a:pt x="73" y="867"/>
                  </a:lnTo>
                  <a:lnTo>
                    <a:pt x="39" y="773"/>
                  </a:lnTo>
                  <a:lnTo>
                    <a:pt x="13" y="683"/>
                  </a:lnTo>
                  <a:lnTo>
                    <a:pt x="5" y="593"/>
                  </a:lnTo>
                  <a:lnTo>
                    <a:pt x="0" y="517"/>
                  </a:lnTo>
                  <a:lnTo>
                    <a:pt x="9" y="378"/>
                  </a:lnTo>
                  <a:lnTo>
                    <a:pt x="35" y="256"/>
                  </a:lnTo>
                  <a:lnTo>
                    <a:pt x="82" y="149"/>
                  </a:lnTo>
                  <a:lnTo>
                    <a:pt x="138" y="63"/>
                  </a:lnTo>
                  <a:lnTo>
                    <a:pt x="172" y="27"/>
                  </a:lnTo>
                  <a:lnTo>
                    <a:pt x="194" y="9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226" name="Freeform 530"/>
            <p:cNvSpPr>
              <a:spLocks/>
            </p:cNvSpPr>
            <p:nvPr/>
          </p:nvSpPr>
          <p:spPr bwMode="auto">
            <a:xfrm>
              <a:off x="2932" y="2634"/>
              <a:ext cx="271" cy="575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59" y="0"/>
                </a:cxn>
                <a:cxn ang="0">
                  <a:pos x="168" y="9"/>
                </a:cxn>
                <a:cxn ang="0">
                  <a:pos x="168" y="526"/>
                </a:cxn>
                <a:cxn ang="0">
                  <a:pos x="181" y="539"/>
                </a:cxn>
                <a:cxn ang="0">
                  <a:pos x="203" y="548"/>
                </a:cxn>
                <a:cxn ang="0">
                  <a:pos x="271" y="548"/>
                </a:cxn>
                <a:cxn ang="0">
                  <a:pos x="271" y="575"/>
                </a:cxn>
                <a:cxn ang="0">
                  <a:pos x="233" y="571"/>
                </a:cxn>
                <a:cxn ang="0">
                  <a:pos x="43" y="571"/>
                </a:cxn>
                <a:cxn ang="0">
                  <a:pos x="5" y="575"/>
                </a:cxn>
                <a:cxn ang="0">
                  <a:pos x="5" y="548"/>
                </a:cxn>
                <a:cxn ang="0">
                  <a:pos x="73" y="548"/>
                </a:cxn>
                <a:cxn ang="0">
                  <a:pos x="95" y="539"/>
                </a:cxn>
                <a:cxn ang="0">
                  <a:pos x="108" y="526"/>
                </a:cxn>
                <a:cxn ang="0">
                  <a:pos x="108" y="59"/>
                </a:cxn>
                <a:cxn ang="0">
                  <a:pos x="65" y="76"/>
                </a:cxn>
                <a:cxn ang="0">
                  <a:pos x="26" y="81"/>
                </a:cxn>
                <a:cxn ang="0">
                  <a:pos x="0" y="81"/>
                </a:cxn>
                <a:cxn ang="0">
                  <a:pos x="0" y="54"/>
                </a:cxn>
                <a:cxn ang="0">
                  <a:pos x="26" y="54"/>
                </a:cxn>
                <a:cxn ang="0">
                  <a:pos x="65" y="45"/>
                </a:cxn>
                <a:cxn ang="0">
                  <a:pos x="108" y="32"/>
                </a:cxn>
                <a:cxn ang="0">
                  <a:pos x="151" y="0"/>
                </a:cxn>
              </a:cxnLst>
              <a:rect l="0" t="0" r="r" b="b"/>
              <a:pathLst>
                <a:path w="271" h="575">
                  <a:moveTo>
                    <a:pt x="151" y="0"/>
                  </a:moveTo>
                  <a:lnTo>
                    <a:pt x="159" y="0"/>
                  </a:lnTo>
                  <a:lnTo>
                    <a:pt x="168" y="9"/>
                  </a:lnTo>
                  <a:lnTo>
                    <a:pt x="168" y="526"/>
                  </a:lnTo>
                  <a:lnTo>
                    <a:pt x="181" y="539"/>
                  </a:lnTo>
                  <a:lnTo>
                    <a:pt x="203" y="548"/>
                  </a:lnTo>
                  <a:lnTo>
                    <a:pt x="271" y="548"/>
                  </a:lnTo>
                  <a:lnTo>
                    <a:pt x="271" y="575"/>
                  </a:lnTo>
                  <a:lnTo>
                    <a:pt x="233" y="571"/>
                  </a:lnTo>
                  <a:lnTo>
                    <a:pt x="43" y="571"/>
                  </a:lnTo>
                  <a:lnTo>
                    <a:pt x="5" y="575"/>
                  </a:lnTo>
                  <a:lnTo>
                    <a:pt x="5" y="548"/>
                  </a:lnTo>
                  <a:lnTo>
                    <a:pt x="73" y="548"/>
                  </a:lnTo>
                  <a:lnTo>
                    <a:pt x="95" y="539"/>
                  </a:lnTo>
                  <a:lnTo>
                    <a:pt x="108" y="526"/>
                  </a:lnTo>
                  <a:lnTo>
                    <a:pt x="108" y="59"/>
                  </a:lnTo>
                  <a:lnTo>
                    <a:pt x="65" y="76"/>
                  </a:lnTo>
                  <a:lnTo>
                    <a:pt x="26" y="81"/>
                  </a:lnTo>
                  <a:lnTo>
                    <a:pt x="0" y="81"/>
                  </a:lnTo>
                  <a:lnTo>
                    <a:pt x="0" y="54"/>
                  </a:lnTo>
                  <a:lnTo>
                    <a:pt x="26" y="54"/>
                  </a:lnTo>
                  <a:lnTo>
                    <a:pt x="65" y="45"/>
                  </a:lnTo>
                  <a:lnTo>
                    <a:pt x="108" y="32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227" name="Freeform 531"/>
            <p:cNvSpPr>
              <a:spLocks/>
            </p:cNvSpPr>
            <p:nvPr/>
          </p:nvSpPr>
          <p:spPr bwMode="auto">
            <a:xfrm>
              <a:off x="4176" y="2634"/>
              <a:ext cx="271" cy="575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60" y="0"/>
                </a:cxn>
                <a:cxn ang="0">
                  <a:pos x="168" y="9"/>
                </a:cxn>
                <a:cxn ang="0">
                  <a:pos x="168" y="526"/>
                </a:cxn>
                <a:cxn ang="0">
                  <a:pos x="181" y="539"/>
                </a:cxn>
                <a:cxn ang="0">
                  <a:pos x="203" y="548"/>
                </a:cxn>
                <a:cxn ang="0">
                  <a:pos x="271" y="548"/>
                </a:cxn>
                <a:cxn ang="0">
                  <a:pos x="271" y="575"/>
                </a:cxn>
                <a:cxn ang="0">
                  <a:pos x="233" y="571"/>
                </a:cxn>
                <a:cxn ang="0">
                  <a:pos x="43" y="571"/>
                </a:cxn>
                <a:cxn ang="0">
                  <a:pos x="5" y="575"/>
                </a:cxn>
                <a:cxn ang="0">
                  <a:pos x="5" y="548"/>
                </a:cxn>
                <a:cxn ang="0">
                  <a:pos x="73" y="548"/>
                </a:cxn>
                <a:cxn ang="0">
                  <a:pos x="95" y="539"/>
                </a:cxn>
                <a:cxn ang="0">
                  <a:pos x="108" y="526"/>
                </a:cxn>
                <a:cxn ang="0">
                  <a:pos x="108" y="59"/>
                </a:cxn>
                <a:cxn ang="0">
                  <a:pos x="65" y="76"/>
                </a:cxn>
                <a:cxn ang="0">
                  <a:pos x="26" y="81"/>
                </a:cxn>
                <a:cxn ang="0">
                  <a:pos x="0" y="81"/>
                </a:cxn>
                <a:cxn ang="0">
                  <a:pos x="0" y="54"/>
                </a:cxn>
                <a:cxn ang="0">
                  <a:pos x="26" y="54"/>
                </a:cxn>
                <a:cxn ang="0">
                  <a:pos x="65" y="45"/>
                </a:cxn>
                <a:cxn ang="0">
                  <a:pos x="108" y="32"/>
                </a:cxn>
                <a:cxn ang="0">
                  <a:pos x="151" y="0"/>
                </a:cxn>
              </a:cxnLst>
              <a:rect l="0" t="0" r="r" b="b"/>
              <a:pathLst>
                <a:path w="271" h="575">
                  <a:moveTo>
                    <a:pt x="151" y="0"/>
                  </a:moveTo>
                  <a:lnTo>
                    <a:pt x="160" y="0"/>
                  </a:lnTo>
                  <a:lnTo>
                    <a:pt x="168" y="9"/>
                  </a:lnTo>
                  <a:lnTo>
                    <a:pt x="168" y="526"/>
                  </a:lnTo>
                  <a:lnTo>
                    <a:pt x="181" y="539"/>
                  </a:lnTo>
                  <a:lnTo>
                    <a:pt x="203" y="548"/>
                  </a:lnTo>
                  <a:lnTo>
                    <a:pt x="271" y="548"/>
                  </a:lnTo>
                  <a:lnTo>
                    <a:pt x="271" y="575"/>
                  </a:lnTo>
                  <a:lnTo>
                    <a:pt x="233" y="571"/>
                  </a:lnTo>
                  <a:lnTo>
                    <a:pt x="43" y="571"/>
                  </a:lnTo>
                  <a:lnTo>
                    <a:pt x="5" y="575"/>
                  </a:lnTo>
                  <a:lnTo>
                    <a:pt x="5" y="548"/>
                  </a:lnTo>
                  <a:lnTo>
                    <a:pt x="73" y="548"/>
                  </a:lnTo>
                  <a:lnTo>
                    <a:pt x="95" y="539"/>
                  </a:lnTo>
                  <a:lnTo>
                    <a:pt x="108" y="526"/>
                  </a:lnTo>
                  <a:lnTo>
                    <a:pt x="108" y="59"/>
                  </a:lnTo>
                  <a:lnTo>
                    <a:pt x="65" y="76"/>
                  </a:lnTo>
                  <a:lnTo>
                    <a:pt x="26" y="81"/>
                  </a:lnTo>
                  <a:lnTo>
                    <a:pt x="0" y="81"/>
                  </a:lnTo>
                  <a:lnTo>
                    <a:pt x="0" y="54"/>
                  </a:lnTo>
                  <a:lnTo>
                    <a:pt x="26" y="54"/>
                  </a:lnTo>
                  <a:lnTo>
                    <a:pt x="65" y="45"/>
                  </a:lnTo>
                  <a:lnTo>
                    <a:pt x="108" y="32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228" name="Freeform 532"/>
            <p:cNvSpPr>
              <a:spLocks/>
            </p:cNvSpPr>
            <p:nvPr/>
          </p:nvSpPr>
          <p:spPr bwMode="auto">
            <a:xfrm>
              <a:off x="5416" y="2975"/>
              <a:ext cx="504" cy="3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491" y="0"/>
                </a:cxn>
                <a:cxn ang="0">
                  <a:pos x="495" y="5"/>
                </a:cxn>
                <a:cxn ang="0">
                  <a:pos x="504" y="9"/>
                </a:cxn>
                <a:cxn ang="0">
                  <a:pos x="504" y="27"/>
                </a:cxn>
                <a:cxn ang="0">
                  <a:pos x="499" y="32"/>
                </a:cxn>
                <a:cxn ang="0">
                  <a:pos x="491" y="36"/>
                </a:cxn>
                <a:cxn ang="0">
                  <a:pos x="478" y="36"/>
                </a:cxn>
                <a:cxn ang="0">
                  <a:pos x="26" y="32"/>
                </a:cxn>
                <a:cxn ang="0">
                  <a:pos x="13" y="32"/>
                </a:cxn>
                <a:cxn ang="0">
                  <a:pos x="9" y="27"/>
                </a:cxn>
                <a:cxn ang="0">
                  <a:pos x="0" y="23"/>
                </a:cxn>
                <a:cxn ang="0">
                  <a:pos x="0" y="9"/>
                </a:cxn>
                <a:cxn ang="0">
                  <a:pos x="4" y="5"/>
                </a:cxn>
                <a:cxn ang="0">
                  <a:pos x="13" y="0"/>
                </a:cxn>
              </a:cxnLst>
              <a:rect l="0" t="0" r="r" b="b"/>
              <a:pathLst>
                <a:path w="504" h="36">
                  <a:moveTo>
                    <a:pt x="13" y="0"/>
                  </a:moveTo>
                  <a:lnTo>
                    <a:pt x="491" y="0"/>
                  </a:lnTo>
                  <a:lnTo>
                    <a:pt x="495" y="5"/>
                  </a:lnTo>
                  <a:lnTo>
                    <a:pt x="504" y="9"/>
                  </a:lnTo>
                  <a:lnTo>
                    <a:pt x="504" y="27"/>
                  </a:lnTo>
                  <a:lnTo>
                    <a:pt x="499" y="32"/>
                  </a:lnTo>
                  <a:lnTo>
                    <a:pt x="491" y="36"/>
                  </a:lnTo>
                  <a:lnTo>
                    <a:pt x="478" y="36"/>
                  </a:lnTo>
                  <a:lnTo>
                    <a:pt x="26" y="32"/>
                  </a:lnTo>
                  <a:lnTo>
                    <a:pt x="13" y="32"/>
                  </a:lnTo>
                  <a:lnTo>
                    <a:pt x="9" y="27"/>
                  </a:lnTo>
                  <a:lnTo>
                    <a:pt x="0" y="23"/>
                  </a:lnTo>
                  <a:lnTo>
                    <a:pt x="0" y="9"/>
                  </a:lnTo>
                  <a:lnTo>
                    <a:pt x="4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229" name="Freeform 533"/>
            <p:cNvSpPr>
              <a:spLocks/>
            </p:cNvSpPr>
            <p:nvPr/>
          </p:nvSpPr>
          <p:spPr bwMode="auto">
            <a:xfrm>
              <a:off x="6088" y="2634"/>
              <a:ext cx="271" cy="575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59" y="0"/>
                </a:cxn>
                <a:cxn ang="0">
                  <a:pos x="167" y="9"/>
                </a:cxn>
                <a:cxn ang="0">
                  <a:pos x="167" y="526"/>
                </a:cxn>
                <a:cxn ang="0">
                  <a:pos x="180" y="539"/>
                </a:cxn>
                <a:cxn ang="0">
                  <a:pos x="202" y="548"/>
                </a:cxn>
                <a:cxn ang="0">
                  <a:pos x="271" y="548"/>
                </a:cxn>
                <a:cxn ang="0">
                  <a:pos x="271" y="575"/>
                </a:cxn>
                <a:cxn ang="0">
                  <a:pos x="232" y="571"/>
                </a:cxn>
                <a:cxn ang="0">
                  <a:pos x="43" y="571"/>
                </a:cxn>
                <a:cxn ang="0">
                  <a:pos x="4" y="575"/>
                </a:cxn>
                <a:cxn ang="0">
                  <a:pos x="4" y="548"/>
                </a:cxn>
                <a:cxn ang="0">
                  <a:pos x="73" y="548"/>
                </a:cxn>
                <a:cxn ang="0">
                  <a:pos x="94" y="539"/>
                </a:cxn>
                <a:cxn ang="0">
                  <a:pos x="107" y="526"/>
                </a:cxn>
                <a:cxn ang="0">
                  <a:pos x="107" y="59"/>
                </a:cxn>
                <a:cxn ang="0">
                  <a:pos x="64" y="76"/>
                </a:cxn>
                <a:cxn ang="0">
                  <a:pos x="25" y="81"/>
                </a:cxn>
                <a:cxn ang="0">
                  <a:pos x="0" y="81"/>
                </a:cxn>
                <a:cxn ang="0">
                  <a:pos x="0" y="54"/>
                </a:cxn>
                <a:cxn ang="0">
                  <a:pos x="25" y="54"/>
                </a:cxn>
                <a:cxn ang="0">
                  <a:pos x="64" y="45"/>
                </a:cxn>
                <a:cxn ang="0">
                  <a:pos x="107" y="32"/>
                </a:cxn>
                <a:cxn ang="0">
                  <a:pos x="150" y="0"/>
                </a:cxn>
              </a:cxnLst>
              <a:rect l="0" t="0" r="r" b="b"/>
              <a:pathLst>
                <a:path w="271" h="575">
                  <a:moveTo>
                    <a:pt x="150" y="0"/>
                  </a:moveTo>
                  <a:lnTo>
                    <a:pt x="159" y="0"/>
                  </a:lnTo>
                  <a:lnTo>
                    <a:pt x="167" y="9"/>
                  </a:lnTo>
                  <a:lnTo>
                    <a:pt x="167" y="526"/>
                  </a:lnTo>
                  <a:lnTo>
                    <a:pt x="180" y="539"/>
                  </a:lnTo>
                  <a:lnTo>
                    <a:pt x="202" y="548"/>
                  </a:lnTo>
                  <a:lnTo>
                    <a:pt x="271" y="548"/>
                  </a:lnTo>
                  <a:lnTo>
                    <a:pt x="271" y="575"/>
                  </a:lnTo>
                  <a:lnTo>
                    <a:pt x="232" y="571"/>
                  </a:lnTo>
                  <a:lnTo>
                    <a:pt x="43" y="571"/>
                  </a:lnTo>
                  <a:lnTo>
                    <a:pt x="4" y="575"/>
                  </a:lnTo>
                  <a:lnTo>
                    <a:pt x="4" y="548"/>
                  </a:lnTo>
                  <a:lnTo>
                    <a:pt x="73" y="548"/>
                  </a:lnTo>
                  <a:lnTo>
                    <a:pt x="94" y="539"/>
                  </a:lnTo>
                  <a:lnTo>
                    <a:pt x="107" y="526"/>
                  </a:lnTo>
                  <a:lnTo>
                    <a:pt x="107" y="59"/>
                  </a:lnTo>
                  <a:lnTo>
                    <a:pt x="64" y="76"/>
                  </a:lnTo>
                  <a:lnTo>
                    <a:pt x="25" y="81"/>
                  </a:lnTo>
                  <a:lnTo>
                    <a:pt x="0" y="81"/>
                  </a:lnTo>
                  <a:lnTo>
                    <a:pt x="0" y="54"/>
                  </a:lnTo>
                  <a:lnTo>
                    <a:pt x="25" y="54"/>
                  </a:lnTo>
                  <a:lnTo>
                    <a:pt x="64" y="45"/>
                  </a:lnTo>
                  <a:lnTo>
                    <a:pt x="107" y="32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230" name="Freeform 534"/>
            <p:cNvSpPr>
              <a:spLocks/>
            </p:cNvSpPr>
            <p:nvPr/>
          </p:nvSpPr>
          <p:spPr bwMode="auto">
            <a:xfrm>
              <a:off x="7245" y="2975"/>
              <a:ext cx="504" cy="3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491" y="0"/>
                </a:cxn>
                <a:cxn ang="0">
                  <a:pos x="496" y="5"/>
                </a:cxn>
                <a:cxn ang="0">
                  <a:pos x="504" y="9"/>
                </a:cxn>
                <a:cxn ang="0">
                  <a:pos x="504" y="27"/>
                </a:cxn>
                <a:cxn ang="0">
                  <a:pos x="500" y="32"/>
                </a:cxn>
                <a:cxn ang="0">
                  <a:pos x="491" y="36"/>
                </a:cxn>
                <a:cxn ang="0">
                  <a:pos x="478" y="36"/>
                </a:cxn>
                <a:cxn ang="0">
                  <a:pos x="26" y="32"/>
                </a:cxn>
                <a:cxn ang="0">
                  <a:pos x="13" y="32"/>
                </a:cxn>
                <a:cxn ang="0">
                  <a:pos x="9" y="27"/>
                </a:cxn>
                <a:cxn ang="0">
                  <a:pos x="0" y="23"/>
                </a:cxn>
                <a:cxn ang="0">
                  <a:pos x="0" y="9"/>
                </a:cxn>
                <a:cxn ang="0">
                  <a:pos x="5" y="5"/>
                </a:cxn>
                <a:cxn ang="0">
                  <a:pos x="13" y="0"/>
                </a:cxn>
              </a:cxnLst>
              <a:rect l="0" t="0" r="r" b="b"/>
              <a:pathLst>
                <a:path w="504" h="36">
                  <a:moveTo>
                    <a:pt x="13" y="0"/>
                  </a:moveTo>
                  <a:lnTo>
                    <a:pt x="491" y="0"/>
                  </a:lnTo>
                  <a:lnTo>
                    <a:pt x="496" y="5"/>
                  </a:lnTo>
                  <a:lnTo>
                    <a:pt x="504" y="9"/>
                  </a:lnTo>
                  <a:lnTo>
                    <a:pt x="504" y="27"/>
                  </a:lnTo>
                  <a:lnTo>
                    <a:pt x="500" y="32"/>
                  </a:lnTo>
                  <a:lnTo>
                    <a:pt x="491" y="36"/>
                  </a:lnTo>
                  <a:lnTo>
                    <a:pt x="478" y="36"/>
                  </a:lnTo>
                  <a:lnTo>
                    <a:pt x="26" y="32"/>
                  </a:lnTo>
                  <a:lnTo>
                    <a:pt x="13" y="32"/>
                  </a:lnTo>
                  <a:lnTo>
                    <a:pt x="9" y="27"/>
                  </a:lnTo>
                  <a:lnTo>
                    <a:pt x="0" y="23"/>
                  </a:lnTo>
                  <a:lnTo>
                    <a:pt x="0" y="9"/>
                  </a:lnTo>
                  <a:lnTo>
                    <a:pt x="5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231" name="Freeform 535"/>
            <p:cNvSpPr>
              <a:spLocks/>
            </p:cNvSpPr>
            <p:nvPr/>
          </p:nvSpPr>
          <p:spPr bwMode="auto">
            <a:xfrm>
              <a:off x="7913" y="2634"/>
              <a:ext cx="271" cy="575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59" y="0"/>
                </a:cxn>
                <a:cxn ang="0">
                  <a:pos x="168" y="5"/>
                </a:cxn>
                <a:cxn ang="0">
                  <a:pos x="168" y="526"/>
                </a:cxn>
                <a:cxn ang="0">
                  <a:pos x="180" y="539"/>
                </a:cxn>
                <a:cxn ang="0">
                  <a:pos x="202" y="548"/>
                </a:cxn>
                <a:cxn ang="0">
                  <a:pos x="271" y="548"/>
                </a:cxn>
                <a:cxn ang="0">
                  <a:pos x="271" y="575"/>
                </a:cxn>
                <a:cxn ang="0">
                  <a:pos x="232" y="571"/>
                </a:cxn>
                <a:cxn ang="0">
                  <a:pos x="43" y="571"/>
                </a:cxn>
                <a:cxn ang="0">
                  <a:pos x="4" y="575"/>
                </a:cxn>
                <a:cxn ang="0">
                  <a:pos x="4" y="548"/>
                </a:cxn>
                <a:cxn ang="0">
                  <a:pos x="73" y="548"/>
                </a:cxn>
                <a:cxn ang="0">
                  <a:pos x="94" y="539"/>
                </a:cxn>
                <a:cxn ang="0">
                  <a:pos x="107" y="526"/>
                </a:cxn>
                <a:cxn ang="0">
                  <a:pos x="107" y="59"/>
                </a:cxn>
                <a:cxn ang="0">
                  <a:pos x="64" y="76"/>
                </a:cxn>
                <a:cxn ang="0">
                  <a:pos x="26" y="81"/>
                </a:cxn>
                <a:cxn ang="0">
                  <a:pos x="0" y="81"/>
                </a:cxn>
                <a:cxn ang="0">
                  <a:pos x="0" y="54"/>
                </a:cxn>
                <a:cxn ang="0">
                  <a:pos x="26" y="54"/>
                </a:cxn>
                <a:cxn ang="0">
                  <a:pos x="64" y="45"/>
                </a:cxn>
                <a:cxn ang="0">
                  <a:pos x="107" y="32"/>
                </a:cxn>
                <a:cxn ang="0">
                  <a:pos x="150" y="0"/>
                </a:cxn>
              </a:cxnLst>
              <a:rect l="0" t="0" r="r" b="b"/>
              <a:pathLst>
                <a:path w="271" h="575">
                  <a:moveTo>
                    <a:pt x="150" y="0"/>
                  </a:moveTo>
                  <a:lnTo>
                    <a:pt x="159" y="0"/>
                  </a:lnTo>
                  <a:lnTo>
                    <a:pt x="168" y="5"/>
                  </a:lnTo>
                  <a:lnTo>
                    <a:pt x="168" y="526"/>
                  </a:lnTo>
                  <a:lnTo>
                    <a:pt x="180" y="539"/>
                  </a:lnTo>
                  <a:lnTo>
                    <a:pt x="202" y="548"/>
                  </a:lnTo>
                  <a:lnTo>
                    <a:pt x="271" y="548"/>
                  </a:lnTo>
                  <a:lnTo>
                    <a:pt x="271" y="575"/>
                  </a:lnTo>
                  <a:lnTo>
                    <a:pt x="232" y="571"/>
                  </a:lnTo>
                  <a:lnTo>
                    <a:pt x="43" y="571"/>
                  </a:lnTo>
                  <a:lnTo>
                    <a:pt x="4" y="575"/>
                  </a:lnTo>
                  <a:lnTo>
                    <a:pt x="4" y="548"/>
                  </a:lnTo>
                  <a:lnTo>
                    <a:pt x="73" y="548"/>
                  </a:lnTo>
                  <a:lnTo>
                    <a:pt x="94" y="539"/>
                  </a:lnTo>
                  <a:lnTo>
                    <a:pt x="107" y="526"/>
                  </a:lnTo>
                  <a:lnTo>
                    <a:pt x="107" y="59"/>
                  </a:lnTo>
                  <a:lnTo>
                    <a:pt x="64" y="76"/>
                  </a:lnTo>
                  <a:lnTo>
                    <a:pt x="26" y="81"/>
                  </a:lnTo>
                  <a:lnTo>
                    <a:pt x="0" y="81"/>
                  </a:lnTo>
                  <a:lnTo>
                    <a:pt x="0" y="54"/>
                  </a:lnTo>
                  <a:lnTo>
                    <a:pt x="26" y="54"/>
                  </a:lnTo>
                  <a:lnTo>
                    <a:pt x="64" y="45"/>
                  </a:lnTo>
                  <a:lnTo>
                    <a:pt x="107" y="32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232" name="Freeform 536"/>
            <p:cNvSpPr>
              <a:spLocks/>
            </p:cNvSpPr>
            <p:nvPr/>
          </p:nvSpPr>
          <p:spPr bwMode="auto">
            <a:xfrm>
              <a:off x="9161" y="2634"/>
              <a:ext cx="271" cy="575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59" y="0"/>
                </a:cxn>
                <a:cxn ang="0">
                  <a:pos x="168" y="5"/>
                </a:cxn>
                <a:cxn ang="0">
                  <a:pos x="168" y="526"/>
                </a:cxn>
                <a:cxn ang="0">
                  <a:pos x="181" y="539"/>
                </a:cxn>
                <a:cxn ang="0">
                  <a:pos x="202" y="548"/>
                </a:cxn>
                <a:cxn ang="0">
                  <a:pos x="271" y="548"/>
                </a:cxn>
                <a:cxn ang="0">
                  <a:pos x="271" y="575"/>
                </a:cxn>
                <a:cxn ang="0">
                  <a:pos x="233" y="571"/>
                </a:cxn>
                <a:cxn ang="0">
                  <a:pos x="43" y="571"/>
                </a:cxn>
                <a:cxn ang="0">
                  <a:pos x="4" y="575"/>
                </a:cxn>
                <a:cxn ang="0">
                  <a:pos x="4" y="548"/>
                </a:cxn>
                <a:cxn ang="0">
                  <a:pos x="73" y="548"/>
                </a:cxn>
                <a:cxn ang="0">
                  <a:pos x="95" y="539"/>
                </a:cxn>
                <a:cxn ang="0">
                  <a:pos x="108" y="526"/>
                </a:cxn>
                <a:cxn ang="0">
                  <a:pos x="108" y="59"/>
                </a:cxn>
                <a:cxn ang="0">
                  <a:pos x="65" y="76"/>
                </a:cxn>
                <a:cxn ang="0">
                  <a:pos x="26" y="81"/>
                </a:cxn>
                <a:cxn ang="0">
                  <a:pos x="0" y="81"/>
                </a:cxn>
                <a:cxn ang="0">
                  <a:pos x="0" y="54"/>
                </a:cxn>
                <a:cxn ang="0">
                  <a:pos x="26" y="54"/>
                </a:cxn>
                <a:cxn ang="0">
                  <a:pos x="65" y="45"/>
                </a:cxn>
                <a:cxn ang="0">
                  <a:pos x="108" y="32"/>
                </a:cxn>
                <a:cxn ang="0">
                  <a:pos x="151" y="0"/>
                </a:cxn>
              </a:cxnLst>
              <a:rect l="0" t="0" r="r" b="b"/>
              <a:pathLst>
                <a:path w="271" h="575">
                  <a:moveTo>
                    <a:pt x="151" y="0"/>
                  </a:moveTo>
                  <a:lnTo>
                    <a:pt x="159" y="0"/>
                  </a:lnTo>
                  <a:lnTo>
                    <a:pt x="168" y="5"/>
                  </a:lnTo>
                  <a:lnTo>
                    <a:pt x="168" y="526"/>
                  </a:lnTo>
                  <a:lnTo>
                    <a:pt x="181" y="539"/>
                  </a:lnTo>
                  <a:lnTo>
                    <a:pt x="202" y="548"/>
                  </a:lnTo>
                  <a:lnTo>
                    <a:pt x="271" y="548"/>
                  </a:lnTo>
                  <a:lnTo>
                    <a:pt x="271" y="575"/>
                  </a:lnTo>
                  <a:lnTo>
                    <a:pt x="233" y="571"/>
                  </a:lnTo>
                  <a:lnTo>
                    <a:pt x="43" y="571"/>
                  </a:lnTo>
                  <a:lnTo>
                    <a:pt x="4" y="575"/>
                  </a:lnTo>
                  <a:lnTo>
                    <a:pt x="4" y="548"/>
                  </a:lnTo>
                  <a:lnTo>
                    <a:pt x="73" y="548"/>
                  </a:lnTo>
                  <a:lnTo>
                    <a:pt x="95" y="539"/>
                  </a:lnTo>
                  <a:lnTo>
                    <a:pt x="108" y="526"/>
                  </a:lnTo>
                  <a:lnTo>
                    <a:pt x="108" y="59"/>
                  </a:lnTo>
                  <a:lnTo>
                    <a:pt x="65" y="76"/>
                  </a:lnTo>
                  <a:lnTo>
                    <a:pt x="26" y="81"/>
                  </a:lnTo>
                  <a:lnTo>
                    <a:pt x="0" y="81"/>
                  </a:lnTo>
                  <a:lnTo>
                    <a:pt x="0" y="54"/>
                  </a:lnTo>
                  <a:lnTo>
                    <a:pt x="26" y="54"/>
                  </a:lnTo>
                  <a:lnTo>
                    <a:pt x="65" y="45"/>
                  </a:lnTo>
                  <a:lnTo>
                    <a:pt x="108" y="32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233" name="Freeform 537"/>
            <p:cNvSpPr>
              <a:spLocks/>
            </p:cNvSpPr>
            <p:nvPr/>
          </p:nvSpPr>
          <p:spPr bwMode="auto">
            <a:xfrm>
              <a:off x="10405" y="2634"/>
              <a:ext cx="271" cy="575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59" y="0"/>
                </a:cxn>
                <a:cxn ang="0">
                  <a:pos x="168" y="5"/>
                </a:cxn>
                <a:cxn ang="0">
                  <a:pos x="168" y="526"/>
                </a:cxn>
                <a:cxn ang="0">
                  <a:pos x="181" y="539"/>
                </a:cxn>
                <a:cxn ang="0">
                  <a:pos x="202" y="548"/>
                </a:cxn>
                <a:cxn ang="0">
                  <a:pos x="271" y="548"/>
                </a:cxn>
                <a:cxn ang="0">
                  <a:pos x="271" y="575"/>
                </a:cxn>
                <a:cxn ang="0">
                  <a:pos x="233" y="571"/>
                </a:cxn>
                <a:cxn ang="0">
                  <a:pos x="43" y="571"/>
                </a:cxn>
                <a:cxn ang="0">
                  <a:pos x="4" y="575"/>
                </a:cxn>
                <a:cxn ang="0">
                  <a:pos x="4" y="548"/>
                </a:cxn>
                <a:cxn ang="0">
                  <a:pos x="73" y="548"/>
                </a:cxn>
                <a:cxn ang="0">
                  <a:pos x="95" y="539"/>
                </a:cxn>
                <a:cxn ang="0">
                  <a:pos x="108" y="526"/>
                </a:cxn>
                <a:cxn ang="0">
                  <a:pos x="108" y="59"/>
                </a:cxn>
                <a:cxn ang="0">
                  <a:pos x="65" y="76"/>
                </a:cxn>
                <a:cxn ang="0">
                  <a:pos x="26" y="81"/>
                </a:cxn>
                <a:cxn ang="0">
                  <a:pos x="0" y="81"/>
                </a:cxn>
                <a:cxn ang="0">
                  <a:pos x="0" y="54"/>
                </a:cxn>
                <a:cxn ang="0">
                  <a:pos x="26" y="54"/>
                </a:cxn>
                <a:cxn ang="0">
                  <a:pos x="65" y="45"/>
                </a:cxn>
                <a:cxn ang="0">
                  <a:pos x="108" y="32"/>
                </a:cxn>
                <a:cxn ang="0">
                  <a:pos x="151" y="0"/>
                </a:cxn>
              </a:cxnLst>
              <a:rect l="0" t="0" r="r" b="b"/>
              <a:pathLst>
                <a:path w="271" h="575">
                  <a:moveTo>
                    <a:pt x="151" y="0"/>
                  </a:moveTo>
                  <a:lnTo>
                    <a:pt x="159" y="0"/>
                  </a:lnTo>
                  <a:lnTo>
                    <a:pt x="168" y="5"/>
                  </a:lnTo>
                  <a:lnTo>
                    <a:pt x="168" y="526"/>
                  </a:lnTo>
                  <a:lnTo>
                    <a:pt x="181" y="539"/>
                  </a:lnTo>
                  <a:lnTo>
                    <a:pt x="202" y="548"/>
                  </a:lnTo>
                  <a:lnTo>
                    <a:pt x="271" y="548"/>
                  </a:lnTo>
                  <a:lnTo>
                    <a:pt x="271" y="575"/>
                  </a:lnTo>
                  <a:lnTo>
                    <a:pt x="233" y="571"/>
                  </a:lnTo>
                  <a:lnTo>
                    <a:pt x="43" y="571"/>
                  </a:lnTo>
                  <a:lnTo>
                    <a:pt x="4" y="575"/>
                  </a:lnTo>
                  <a:lnTo>
                    <a:pt x="4" y="548"/>
                  </a:lnTo>
                  <a:lnTo>
                    <a:pt x="73" y="548"/>
                  </a:lnTo>
                  <a:lnTo>
                    <a:pt x="95" y="539"/>
                  </a:lnTo>
                  <a:lnTo>
                    <a:pt x="108" y="526"/>
                  </a:lnTo>
                  <a:lnTo>
                    <a:pt x="108" y="59"/>
                  </a:lnTo>
                  <a:lnTo>
                    <a:pt x="65" y="76"/>
                  </a:lnTo>
                  <a:lnTo>
                    <a:pt x="26" y="81"/>
                  </a:lnTo>
                  <a:lnTo>
                    <a:pt x="0" y="81"/>
                  </a:lnTo>
                  <a:lnTo>
                    <a:pt x="0" y="54"/>
                  </a:lnTo>
                  <a:lnTo>
                    <a:pt x="26" y="54"/>
                  </a:lnTo>
                  <a:lnTo>
                    <a:pt x="65" y="45"/>
                  </a:lnTo>
                  <a:lnTo>
                    <a:pt x="108" y="32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234" name="Freeform 538"/>
            <p:cNvSpPr>
              <a:spLocks/>
            </p:cNvSpPr>
            <p:nvPr/>
          </p:nvSpPr>
          <p:spPr bwMode="auto">
            <a:xfrm>
              <a:off x="11645" y="2975"/>
              <a:ext cx="503" cy="3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491" y="0"/>
                </a:cxn>
                <a:cxn ang="0">
                  <a:pos x="495" y="5"/>
                </a:cxn>
                <a:cxn ang="0">
                  <a:pos x="503" y="9"/>
                </a:cxn>
                <a:cxn ang="0">
                  <a:pos x="503" y="27"/>
                </a:cxn>
                <a:cxn ang="0">
                  <a:pos x="499" y="32"/>
                </a:cxn>
                <a:cxn ang="0">
                  <a:pos x="491" y="36"/>
                </a:cxn>
                <a:cxn ang="0">
                  <a:pos x="478" y="36"/>
                </a:cxn>
                <a:cxn ang="0">
                  <a:pos x="26" y="32"/>
                </a:cxn>
                <a:cxn ang="0">
                  <a:pos x="13" y="32"/>
                </a:cxn>
                <a:cxn ang="0">
                  <a:pos x="8" y="27"/>
                </a:cxn>
                <a:cxn ang="0">
                  <a:pos x="0" y="23"/>
                </a:cxn>
                <a:cxn ang="0">
                  <a:pos x="0" y="9"/>
                </a:cxn>
                <a:cxn ang="0">
                  <a:pos x="4" y="5"/>
                </a:cxn>
                <a:cxn ang="0">
                  <a:pos x="13" y="0"/>
                </a:cxn>
              </a:cxnLst>
              <a:rect l="0" t="0" r="r" b="b"/>
              <a:pathLst>
                <a:path w="503" h="36">
                  <a:moveTo>
                    <a:pt x="13" y="0"/>
                  </a:moveTo>
                  <a:lnTo>
                    <a:pt x="491" y="0"/>
                  </a:lnTo>
                  <a:lnTo>
                    <a:pt x="495" y="5"/>
                  </a:lnTo>
                  <a:lnTo>
                    <a:pt x="503" y="9"/>
                  </a:lnTo>
                  <a:lnTo>
                    <a:pt x="503" y="27"/>
                  </a:lnTo>
                  <a:lnTo>
                    <a:pt x="499" y="32"/>
                  </a:lnTo>
                  <a:lnTo>
                    <a:pt x="491" y="36"/>
                  </a:lnTo>
                  <a:lnTo>
                    <a:pt x="478" y="36"/>
                  </a:lnTo>
                  <a:lnTo>
                    <a:pt x="26" y="32"/>
                  </a:lnTo>
                  <a:lnTo>
                    <a:pt x="13" y="32"/>
                  </a:lnTo>
                  <a:lnTo>
                    <a:pt x="8" y="27"/>
                  </a:lnTo>
                  <a:lnTo>
                    <a:pt x="0" y="23"/>
                  </a:lnTo>
                  <a:lnTo>
                    <a:pt x="0" y="9"/>
                  </a:lnTo>
                  <a:lnTo>
                    <a:pt x="4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235" name="Freeform 539"/>
            <p:cNvSpPr>
              <a:spLocks/>
            </p:cNvSpPr>
            <p:nvPr/>
          </p:nvSpPr>
          <p:spPr bwMode="auto">
            <a:xfrm>
              <a:off x="12316" y="2634"/>
              <a:ext cx="272" cy="575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60" y="0"/>
                </a:cxn>
                <a:cxn ang="0">
                  <a:pos x="168" y="5"/>
                </a:cxn>
                <a:cxn ang="0">
                  <a:pos x="168" y="526"/>
                </a:cxn>
                <a:cxn ang="0">
                  <a:pos x="181" y="539"/>
                </a:cxn>
                <a:cxn ang="0">
                  <a:pos x="203" y="548"/>
                </a:cxn>
                <a:cxn ang="0">
                  <a:pos x="272" y="548"/>
                </a:cxn>
                <a:cxn ang="0">
                  <a:pos x="272" y="575"/>
                </a:cxn>
                <a:cxn ang="0">
                  <a:pos x="233" y="571"/>
                </a:cxn>
                <a:cxn ang="0">
                  <a:pos x="43" y="571"/>
                </a:cxn>
                <a:cxn ang="0">
                  <a:pos x="5" y="575"/>
                </a:cxn>
                <a:cxn ang="0">
                  <a:pos x="5" y="548"/>
                </a:cxn>
                <a:cxn ang="0">
                  <a:pos x="74" y="548"/>
                </a:cxn>
                <a:cxn ang="0">
                  <a:pos x="95" y="539"/>
                </a:cxn>
                <a:cxn ang="0">
                  <a:pos x="108" y="526"/>
                </a:cxn>
                <a:cxn ang="0">
                  <a:pos x="108" y="59"/>
                </a:cxn>
                <a:cxn ang="0">
                  <a:pos x="65" y="76"/>
                </a:cxn>
                <a:cxn ang="0">
                  <a:pos x="26" y="81"/>
                </a:cxn>
                <a:cxn ang="0">
                  <a:pos x="0" y="81"/>
                </a:cxn>
                <a:cxn ang="0">
                  <a:pos x="0" y="54"/>
                </a:cxn>
                <a:cxn ang="0">
                  <a:pos x="26" y="54"/>
                </a:cxn>
                <a:cxn ang="0">
                  <a:pos x="65" y="45"/>
                </a:cxn>
                <a:cxn ang="0">
                  <a:pos x="108" y="32"/>
                </a:cxn>
                <a:cxn ang="0">
                  <a:pos x="151" y="0"/>
                </a:cxn>
              </a:cxnLst>
              <a:rect l="0" t="0" r="r" b="b"/>
              <a:pathLst>
                <a:path w="272" h="575">
                  <a:moveTo>
                    <a:pt x="151" y="0"/>
                  </a:moveTo>
                  <a:lnTo>
                    <a:pt x="160" y="0"/>
                  </a:lnTo>
                  <a:lnTo>
                    <a:pt x="168" y="5"/>
                  </a:lnTo>
                  <a:lnTo>
                    <a:pt x="168" y="526"/>
                  </a:lnTo>
                  <a:lnTo>
                    <a:pt x="181" y="539"/>
                  </a:lnTo>
                  <a:lnTo>
                    <a:pt x="203" y="548"/>
                  </a:lnTo>
                  <a:lnTo>
                    <a:pt x="272" y="548"/>
                  </a:lnTo>
                  <a:lnTo>
                    <a:pt x="272" y="575"/>
                  </a:lnTo>
                  <a:lnTo>
                    <a:pt x="233" y="571"/>
                  </a:lnTo>
                  <a:lnTo>
                    <a:pt x="43" y="571"/>
                  </a:lnTo>
                  <a:lnTo>
                    <a:pt x="5" y="575"/>
                  </a:lnTo>
                  <a:lnTo>
                    <a:pt x="5" y="548"/>
                  </a:lnTo>
                  <a:lnTo>
                    <a:pt x="74" y="548"/>
                  </a:lnTo>
                  <a:lnTo>
                    <a:pt x="95" y="539"/>
                  </a:lnTo>
                  <a:lnTo>
                    <a:pt x="108" y="526"/>
                  </a:lnTo>
                  <a:lnTo>
                    <a:pt x="108" y="59"/>
                  </a:lnTo>
                  <a:lnTo>
                    <a:pt x="65" y="76"/>
                  </a:lnTo>
                  <a:lnTo>
                    <a:pt x="26" y="81"/>
                  </a:lnTo>
                  <a:lnTo>
                    <a:pt x="0" y="81"/>
                  </a:lnTo>
                  <a:lnTo>
                    <a:pt x="0" y="54"/>
                  </a:lnTo>
                  <a:lnTo>
                    <a:pt x="26" y="54"/>
                  </a:lnTo>
                  <a:lnTo>
                    <a:pt x="65" y="45"/>
                  </a:lnTo>
                  <a:lnTo>
                    <a:pt x="108" y="32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236" name="Freeform 540"/>
            <p:cNvSpPr>
              <a:spLocks/>
            </p:cNvSpPr>
            <p:nvPr/>
          </p:nvSpPr>
          <p:spPr bwMode="auto">
            <a:xfrm>
              <a:off x="13556" y="2975"/>
              <a:ext cx="504" cy="3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491" y="0"/>
                </a:cxn>
                <a:cxn ang="0">
                  <a:pos x="495" y="5"/>
                </a:cxn>
                <a:cxn ang="0">
                  <a:pos x="504" y="9"/>
                </a:cxn>
                <a:cxn ang="0">
                  <a:pos x="504" y="27"/>
                </a:cxn>
                <a:cxn ang="0">
                  <a:pos x="499" y="32"/>
                </a:cxn>
                <a:cxn ang="0">
                  <a:pos x="491" y="36"/>
                </a:cxn>
                <a:cxn ang="0">
                  <a:pos x="478" y="36"/>
                </a:cxn>
                <a:cxn ang="0">
                  <a:pos x="26" y="32"/>
                </a:cxn>
                <a:cxn ang="0">
                  <a:pos x="13" y="32"/>
                </a:cxn>
                <a:cxn ang="0">
                  <a:pos x="9" y="27"/>
                </a:cxn>
                <a:cxn ang="0">
                  <a:pos x="0" y="23"/>
                </a:cxn>
                <a:cxn ang="0">
                  <a:pos x="0" y="9"/>
                </a:cxn>
                <a:cxn ang="0">
                  <a:pos x="4" y="5"/>
                </a:cxn>
                <a:cxn ang="0">
                  <a:pos x="13" y="0"/>
                </a:cxn>
              </a:cxnLst>
              <a:rect l="0" t="0" r="r" b="b"/>
              <a:pathLst>
                <a:path w="504" h="36">
                  <a:moveTo>
                    <a:pt x="13" y="0"/>
                  </a:moveTo>
                  <a:lnTo>
                    <a:pt x="491" y="0"/>
                  </a:lnTo>
                  <a:lnTo>
                    <a:pt x="495" y="5"/>
                  </a:lnTo>
                  <a:lnTo>
                    <a:pt x="504" y="9"/>
                  </a:lnTo>
                  <a:lnTo>
                    <a:pt x="504" y="27"/>
                  </a:lnTo>
                  <a:lnTo>
                    <a:pt x="499" y="32"/>
                  </a:lnTo>
                  <a:lnTo>
                    <a:pt x="491" y="36"/>
                  </a:lnTo>
                  <a:lnTo>
                    <a:pt x="478" y="36"/>
                  </a:lnTo>
                  <a:lnTo>
                    <a:pt x="26" y="32"/>
                  </a:lnTo>
                  <a:lnTo>
                    <a:pt x="13" y="32"/>
                  </a:lnTo>
                  <a:lnTo>
                    <a:pt x="9" y="27"/>
                  </a:lnTo>
                  <a:lnTo>
                    <a:pt x="0" y="23"/>
                  </a:lnTo>
                  <a:lnTo>
                    <a:pt x="0" y="9"/>
                  </a:lnTo>
                  <a:lnTo>
                    <a:pt x="4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237" name="Freeform 541"/>
            <p:cNvSpPr>
              <a:spLocks/>
            </p:cNvSpPr>
            <p:nvPr/>
          </p:nvSpPr>
          <p:spPr bwMode="auto">
            <a:xfrm>
              <a:off x="14228" y="2634"/>
              <a:ext cx="271" cy="575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59" y="0"/>
                </a:cxn>
                <a:cxn ang="0">
                  <a:pos x="168" y="5"/>
                </a:cxn>
                <a:cxn ang="0">
                  <a:pos x="168" y="526"/>
                </a:cxn>
                <a:cxn ang="0">
                  <a:pos x="180" y="539"/>
                </a:cxn>
                <a:cxn ang="0">
                  <a:pos x="202" y="548"/>
                </a:cxn>
                <a:cxn ang="0">
                  <a:pos x="271" y="548"/>
                </a:cxn>
                <a:cxn ang="0">
                  <a:pos x="271" y="575"/>
                </a:cxn>
                <a:cxn ang="0">
                  <a:pos x="232" y="571"/>
                </a:cxn>
                <a:cxn ang="0">
                  <a:pos x="43" y="571"/>
                </a:cxn>
                <a:cxn ang="0">
                  <a:pos x="4" y="575"/>
                </a:cxn>
                <a:cxn ang="0">
                  <a:pos x="4" y="548"/>
                </a:cxn>
                <a:cxn ang="0">
                  <a:pos x="73" y="548"/>
                </a:cxn>
                <a:cxn ang="0">
                  <a:pos x="94" y="539"/>
                </a:cxn>
                <a:cxn ang="0">
                  <a:pos x="107" y="526"/>
                </a:cxn>
                <a:cxn ang="0">
                  <a:pos x="107" y="59"/>
                </a:cxn>
                <a:cxn ang="0">
                  <a:pos x="64" y="76"/>
                </a:cxn>
                <a:cxn ang="0">
                  <a:pos x="25" y="81"/>
                </a:cxn>
                <a:cxn ang="0">
                  <a:pos x="0" y="81"/>
                </a:cxn>
                <a:cxn ang="0">
                  <a:pos x="0" y="54"/>
                </a:cxn>
                <a:cxn ang="0">
                  <a:pos x="25" y="54"/>
                </a:cxn>
                <a:cxn ang="0">
                  <a:pos x="64" y="45"/>
                </a:cxn>
                <a:cxn ang="0">
                  <a:pos x="107" y="32"/>
                </a:cxn>
                <a:cxn ang="0">
                  <a:pos x="150" y="0"/>
                </a:cxn>
              </a:cxnLst>
              <a:rect l="0" t="0" r="r" b="b"/>
              <a:pathLst>
                <a:path w="271" h="575">
                  <a:moveTo>
                    <a:pt x="150" y="0"/>
                  </a:moveTo>
                  <a:lnTo>
                    <a:pt x="159" y="0"/>
                  </a:lnTo>
                  <a:lnTo>
                    <a:pt x="168" y="5"/>
                  </a:lnTo>
                  <a:lnTo>
                    <a:pt x="168" y="526"/>
                  </a:lnTo>
                  <a:lnTo>
                    <a:pt x="180" y="539"/>
                  </a:lnTo>
                  <a:lnTo>
                    <a:pt x="202" y="548"/>
                  </a:lnTo>
                  <a:lnTo>
                    <a:pt x="271" y="548"/>
                  </a:lnTo>
                  <a:lnTo>
                    <a:pt x="271" y="575"/>
                  </a:lnTo>
                  <a:lnTo>
                    <a:pt x="232" y="571"/>
                  </a:lnTo>
                  <a:lnTo>
                    <a:pt x="43" y="571"/>
                  </a:lnTo>
                  <a:lnTo>
                    <a:pt x="4" y="575"/>
                  </a:lnTo>
                  <a:lnTo>
                    <a:pt x="4" y="548"/>
                  </a:lnTo>
                  <a:lnTo>
                    <a:pt x="73" y="548"/>
                  </a:lnTo>
                  <a:lnTo>
                    <a:pt x="94" y="539"/>
                  </a:lnTo>
                  <a:lnTo>
                    <a:pt x="107" y="526"/>
                  </a:lnTo>
                  <a:lnTo>
                    <a:pt x="107" y="59"/>
                  </a:lnTo>
                  <a:lnTo>
                    <a:pt x="64" y="76"/>
                  </a:lnTo>
                  <a:lnTo>
                    <a:pt x="25" y="81"/>
                  </a:lnTo>
                  <a:lnTo>
                    <a:pt x="0" y="81"/>
                  </a:lnTo>
                  <a:lnTo>
                    <a:pt x="0" y="54"/>
                  </a:lnTo>
                  <a:lnTo>
                    <a:pt x="25" y="54"/>
                  </a:lnTo>
                  <a:lnTo>
                    <a:pt x="64" y="45"/>
                  </a:lnTo>
                  <a:lnTo>
                    <a:pt x="107" y="32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238" name="Freeform 542"/>
            <p:cNvSpPr>
              <a:spLocks/>
            </p:cNvSpPr>
            <p:nvPr/>
          </p:nvSpPr>
          <p:spPr bwMode="auto">
            <a:xfrm>
              <a:off x="14516" y="2486"/>
              <a:ext cx="220" cy="103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3" y="0"/>
                </a:cxn>
                <a:cxn ang="0">
                  <a:pos x="26" y="9"/>
                </a:cxn>
                <a:cxn ang="0">
                  <a:pos x="43" y="22"/>
                </a:cxn>
                <a:cxn ang="0">
                  <a:pos x="82" y="63"/>
                </a:cxn>
                <a:cxn ang="0">
                  <a:pos x="90" y="76"/>
                </a:cxn>
                <a:cxn ang="0">
                  <a:pos x="146" y="166"/>
                </a:cxn>
                <a:cxn ang="0">
                  <a:pos x="181" y="260"/>
                </a:cxn>
                <a:cxn ang="0">
                  <a:pos x="207" y="350"/>
                </a:cxn>
                <a:cxn ang="0">
                  <a:pos x="215" y="440"/>
                </a:cxn>
                <a:cxn ang="0">
                  <a:pos x="220" y="516"/>
                </a:cxn>
                <a:cxn ang="0">
                  <a:pos x="215" y="516"/>
                </a:cxn>
                <a:cxn ang="0">
                  <a:pos x="207" y="656"/>
                </a:cxn>
                <a:cxn ang="0">
                  <a:pos x="181" y="777"/>
                </a:cxn>
                <a:cxn ang="0">
                  <a:pos x="134" y="885"/>
                </a:cxn>
                <a:cxn ang="0">
                  <a:pos x="78" y="970"/>
                </a:cxn>
                <a:cxn ang="0">
                  <a:pos x="43" y="1006"/>
                </a:cxn>
                <a:cxn ang="0">
                  <a:pos x="22" y="1024"/>
                </a:cxn>
                <a:cxn ang="0">
                  <a:pos x="9" y="1033"/>
                </a:cxn>
                <a:cxn ang="0">
                  <a:pos x="4" y="1033"/>
                </a:cxn>
                <a:cxn ang="0">
                  <a:pos x="0" y="1028"/>
                </a:cxn>
                <a:cxn ang="0">
                  <a:pos x="0" y="1024"/>
                </a:cxn>
                <a:cxn ang="0">
                  <a:pos x="9" y="1015"/>
                </a:cxn>
                <a:cxn ang="0">
                  <a:pos x="43" y="975"/>
                </a:cxn>
                <a:cxn ang="0">
                  <a:pos x="78" y="925"/>
                </a:cxn>
                <a:cxn ang="0">
                  <a:pos x="108" y="858"/>
                </a:cxn>
                <a:cxn ang="0">
                  <a:pos x="134" y="777"/>
                </a:cxn>
                <a:cxn ang="0">
                  <a:pos x="155" y="647"/>
                </a:cxn>
                <a:cxn ang="0">
                  <a:pos x="164" y="516"/>
                </a:cxn>
                <a:cxn ang="0">
                  <a:pos x="159" y="391"/>
                </a:cxn>
                <a:cxn ang="0">
                  <a:pos x="138" y="269"/>
                </a:cxn>
                <a:cxn ang="0">
                  <a:pos x="108" y="180"/>
                </a:cxn>
                <a:cxn ang="0">
                  <a:pos x="73" y="108"/>
                </a:cxn>
                <a:cxn ang="0">
                  <a:pos x="39" y="58"/>
                </a:cxn>
                <a:cxn ang="0">
                  <a:pos x="9" y="18"/>
                </a:cxn>
                <a:cxn ang="0">
                  <a:pos x="4" y="13"/>
                </a:cxn>
                <a:cxn ang="0">
                  <a:pos x="4" y="4"/>
                </a:cxn>
                <a:cxn ang="0">
                  <a:pos x="9" y="0"/>
                </a:cxn>
              </a:cxnLst>
              <a:rect l="0" t="0" r="r" b="b"/>
              <a:pathLst>
                <a:path w="220" h="1033">
                  <a:moveTo>
                    <a:pt x="9" y="0"/>
                  </a:moveTo>
                  <a:lnTo>
                    <a:pt x="13" y="0"/>
                  </a:lnTo>
                  <a:lnTo>
                    <a:pt x="26" y="9"/>
                  </a:lnTo>
                  <a:lnTo>
                    <a:pt x="43" y="22"/>
                  </a:lnTo>
                  <a:lnTo>
                    <a:pt x="82" y="63"/>
                  </a:lnTo>
                  <a:lnTo>
                    <a:pt x="90" y="76"/>
                  </a:lnTo>
                  <a:lnTo>
                    <a:pt x="146" y="166"/>
                  </a:lnTo>
                  <a:lnTo>
                    <a:pt x="181" y="260"/>
                  </a:lnTo>
                  <a:lnTo>
                    <a:pt x="207" y="350"/>
                  </a:lnTo>
                  <a:lnTo>
                    <a:pt x="215" y="440"/>
                  </a:lnTo>
                  <a:lnTo>
                    <a:pt x="220" y="516"/>
                  </a:lnTo>
                  <a:lnTo>
                    <a:pt x="215" y="516"/>
                  </a:lnTo>
                  <a:lnTo>
                    <a:pt x="207" y="656"/>
                  </a:lnTo>
                  <a:lnTo>
                    <a:pt x="181" y="777"/>
                  </a:lnTo>
                  <a:lnTo>
                    <a:pt x="134" y="885"/>
                  </a:lnTo>
                  <a:lnTo>
                    <a:pt x="78" y="970"/>
                  </a:lnTo>
                  <a:lnTo>
                    <a:pt x="43" y="1006"/>
                  </a:lnTo>
                  <a:lnTo>
                    <a:pt x="22" y="1024"/>
                  </a:lnTo>
                  <a:lnTo>
                    <a:pt x="9" y="1033"/>
                  </a:lnTo>
                  <a:lnTo>
                    <a:pt x="4" y="1033"/>
                  </a:lnTo>
                  <a:lnTo>
                    <a:pt x="0" y="1028"/>
                  </a:lnTo>
                  <a:lnTo>
                    <a:pt x="0" y="1024"/>
                  </a:lnTo>
                  <a:lnTo>
                    <a:pt x="9" y="1015"/>
                  </a:lnTo>
                  <a:lnTo>
                    <a:pt x="43" y="975"/>
                  </a:lnTo>
                  <a:lnTo>
                    <a:pt x="78" y="925"/>
                  </a:lnTo>
                  <a:lnTo>
                    <a:pt x="108" y="858"/>
                  </a:lnTo>
                  <a:lnTo>
                    <a:pt x="134" y="777"/>
                  </a:lnTo>
                  <a:lnTo>
                    <a:pt x="155" y="647"/>
                  </a:lnTo>
                  <a:lnTo>
                    <a:pt x="164" y="516"/>
                  </a:lnTo>
                  <a:lnTo>
                    <a:pt x="159" y="391"/>
                  </a:lnTo>
                  <a:lnTo>
                    <a:pt x="138" y="269"/>
                  </a:lnTo>
                  <a:lnTo>
                    <a:pt x="108" y="180"/>
                  </a:lnTo>
                  <a:lnTo>
                    <a:pt x="73" y="108"/>
                  </a:lnTo>
                  <a:lnTo>
                    <a:pt x="39" y="58"/>
                  </a:lnTo>
                  <a:lnTo>
                    <a:pt x="9" y="18"/>
                  </a:lnTo>
                  <a:lnTo>
                    <a:pt x="4" y="13"/>
                  </a:lnTo>
                  <a:lnTo>
                    <a:pt x="4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0295" name="Group 599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2987824" y="5517232"/>
            <a:ext cx="2016224" cy="388392"/>
            <a:chOff x="3675" y="3325"/>
            <a:chExt cx="3665" cy="706"/>
          </a:xfrm>
        </p:grpSpPr>
        <p:sp>
          <p:nvSpPr>
            <p:cNvPr id="30297" name="Freeform 601"/>
            <p:cNvSpPr>
              <a:spLocks/>
            </p:cNvSpPr>
            <p:nvPr/>
          </p:nvSpPr>
          <p:spPr bwMode="auto">
            <a:xfrm>
              <a:off x="3720" y="3325"/>
              <a:ext cx="373" cy="173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317" y="2"/>
                </a:cxn>
                <a:cxn ang="0">
                  <a:pos x="323" y="5"/>
                </a:cxn>
                <a:cxn ang="0">
                  <a:pos x="326" y="12"/>
                </a:cxn>
                <a:cxn ang="0">
                  <a:pos x="327" y="18"/>
                </a:cxn>
                <a:cxn ang="0">
                  <a:pos x="334" y="38"/>
                </a:cxn>
                <a:cxn ang="0">
                  <a:pos x="345" y="54"/>
                </a:cxn>
                <a:cxn ang="0">
                  <a:pos x="361" y="68"/>
                </a:cxn>
                <a:cxn ang="0">
                  <a:pos x="364" y="70"/>
                </a:cxn>
                <a:cxn ang="0">
                  <a:pos x="371" y="77"/>
                </a:cxn>
                <a:cxn ang="0">
                  <a:pos x="372" y="81"/>
                </a:cxn>
                <a:cxn ang="0">
                  <a:pos x="373" y="86"/>
                </a:cxn>
                <a:cxn ang="0">
                  <a:pos x="372" y="93"/>
                </a:cxn>
                <a:cxn ang="0">
                  <a:pos x="368" y="97"/>
                </a:cxn>
                <a:cxn ang="0">
                  <a:pos x="359" y="104"/>
                </a:cxn>
                <a:cxn ang="0">
                  <a:pos x="334" y="119"/>
                </a:cxn>
                <a:cxn ang="0">
                  <a:pos x="315" y="136"/>
                </a:cxn>
                <a:cxn ang="0">
                  <a:pos x="301" y="149"/>
                </a:cxn>
                <a:cxn ang="0">
                  <a:pos x="292" y="161"/>
                </a:cxn>
                <a:cxn ang="0">
                  <a:pos x="290" y="163"/>
                </a:cxn>
                <a:cxn ang="0">
                  <a:pos x="288" y="167"/>
                </a:cxn>
                <a:cxn ang="0">
                  <a:pos x="283" y="172"/>
                </a:cxn>
                <a:cxn ang="0">
                  <a:pos x="280" y="173"/>
                </a:cxn>
                <a:cxn ang="0">
                  <a:pos x="276" y="173"/>
                </a:cxn>
                <a:cxn ang="0">
                  <a:pos x="272" y="172"/>
                </a:cxn>
                <a:cxn ang="0">
                  <a:pos x="268" y="170"/>
                </a:cxn>
                <a:cxn ang="0">
                  <a:pos x="264" y="167"/>
                </a:cxn>
                <a:cxn ang="0">
                  <a:pos x="262" y="163"/>
                </a:cxn>
                <a:cxn ang="0">
                  <a:pos x="261" y="160"/>
                </a:cxn>
                <a:cxn ang="0">
                  <a:pos x="259" y="155"/>
                </a:cxn>
                <a:cxn ang="0">
                  <a:pos x="263" y="145"/>
                </a:cxn>
                <a:cxn ang="0">
                  <a:pos x="270" y="134"/>
                </a:cxn>
                <a:cxn ang="0">
                  <a:pos x="280" y="123"/>
                </a:cxn>
                <a:cxn ang="0">
                  <a:pos x="290" y="112"/>
                </a:cxn>
                <a:cxn ang="0">
                  <a:pos x="299" y="104"/>
                </a:cxn>
                <a:cxn ang="0">
                  <a:pos x="29" y="103"/>
                </a:cxn>
                <a:cxn ang="0">
                  <a:pos x="20" y="103"/>
                </a:cxn>
                <a:cxn ang="0">
                  <a:pos x="12" y="102"/>
                </a:cxn>
                <a:cxn ang="0">
                  <a:pos x="6" y="99"/>
                </a:cxn>
                <a:cxn ang="0">
                  <a:pos x="1" y="94"/>
                </a:cxn>
                <a:cxn ang="0">
                  <a:pos x="0" y="86"/>
                </a:cxn>
                <a:cxn ang="0">
                  <a:pos x="1" y="77"/>
                </a:cxn>
                <a:cxn ang="0">
                  <a:pos x="6" y="72"/>
                </a:cxn>
                <a:cxn ang="0">
                  <a:pos x="12" y="69"/>
                </a:cxn>
                <a:cxn ang="0">
                  <a:pos x="20" y="68"/>
                </a:cxn>
                <a:cxn ang="0">
                  <a:pos x="314" y="68"/>
                </a:cxn>
                <a:cxn ang="0">
                  <a:pos x="300" y="45"/>
                </a:cxn>
                <a:cxn ang="0">
                  <a:pos x="297" y="33"/>
                </a:cxn>
                <a:cxn ang="0">
                  <a:pos x="294" y="24"/>
                </a:cxn>
                <a:cxn ang="0">
                  <a:pos x="293" y="18"/>
                </a:cxn>
                <a:cxn ang="0">
                  <a:pos x="294" y="12"/>
                </a:cxn>
                <a:cxn ang="0">
                  <a:pos x="298" y="7"/>
                </a:cxn>
                <a:cxn ang="0">
                  <a:pos x="302" y="2"/>
                </a:cxn>
                <a:cxn ang="0">
                  <a:pos x="310" y="0"/>
                </a:cxn>
              </a:cxnLst>
              <a:rect l="0" t="0" r="r" b="b"/>
              <a:pathLst>
                <a:path w="373" h="173">
                  <a:moveTo>
                    <a:pt x="310" y="0"/>
                  </a:moveTo>
                  <a:lnTo>
                    <a:pt x="317" y="2"/>
                  </a:lnTo>
                  <a:lnTo>
                    <a:pt x="323" y="5"/>
                  </a:lnTo>
                  <a:lnTo>
                    <a:pt x="326" y="12"/>
                  </a:lnTo>
                  <a:lnTo>
                    <a:pt x="327" y="18"/>
                  </a:lnTo>
                  <a:lnTo>
                    <a:pt x="334" y="38"/>
                  </a:lnTo>
                  <a:lnTo>
                    <a:pt x="345" y="54"/>
                  </a:lnTo>
                  <a:lnTo>
                    <a:pt x="361" y="68"/>
                  </a:lnTo>
                  <a:lnTo>
                    <a:pt x="364" y="70"/>
                  </a:lnTo>
                  <a:lnTo>
                    <a:pt x="371" y="77"/>
                  </a:lnTo>
                  <a:lnTo>
                    <a:pt x="372" y="81"/>
                  </a:lnTo>
                  <a:lnTo>
                    <a:pt x="373" y="86"/>
                  </a:lnTo>
                  <a:lnTo>
                    <a:pt x="372" y="93"/>
                  </a:lnTo>
                  <a:lnTo>
                    <a:pt x="368" y="97"/>
                  </a:lnTo>
                  <a:lnTo>
                    <a:pt x="359" y="104"/>
                  </a:lnTo>
                  <a:lnTo>
                    <a:pt x="334" y="119"/>
                  </a:lnTo>
                  <a:lnTo>
                    <a:pt x="315" y="136"/>
                  </a:lnTo>
                  <a:lnTo>
                    <a:pt x="301" y="149"/>
                  </a:lnTo>
                  <a:lnTo>
                    <a:pt x="292" y="161"/>
                  </a:lnTo>
                  <a:lnTo>
                    <a:pt x="290" y="163"/>
                  </a:lnTo>
                  <a:lnTo>
                    <a:pt x="288" y="167"/>
                  </a:lnTo>
                  <a:lnTo>
                    <a:pt x="283" y="172"/>
                  </a:lnTo>
                  <a:lnTo>
                    <a:pt x="280" y="173"/>
                  </a:lnTo>
                  <a:lnTo>
                    <a:pt x="276" y="173"/>
                  </a:lnTo>
                  <a:lnTo>
                    <a:pt x="272" y="172"/>
                  </a:lnTo>
                  <a:lnTo>
                    <a:pt x="268" y="170"/>
                  </a:lnTo>
                  <a:lnTo>
                    <a:pt x="264" y="167"/>
                  </a:lnTo>
                  <a:lnTo>
                    <a:pt x="262" y="163"/>
                  </a:lnTo>
                  <a:lnTo>
                    <a:pt x="261" y="160"/>
                  </a:lnTo>
                  <a:lnTo>
                    <a:pt x="259" y="155"/>
                  </a:lnTo>
                  <a:lnTo>
                    <a:pt x="263" y="145"/>
                  </a:lnTo>
                  <a:lnTo>
                    <a:pt x="270" y="134"/>
                  </a:lnTo>
                  <a:lnTo>
                    <a:pt x="280" y="123"/>
                  </a:lnTo>
                  <a:lnTo>
                    <a:pt x="290" y="112"/>
                  </a:lnTo>
                  <a:lnTo>
                    <a:pt x="299" y="104"/>
                  </a:lnTo>
                  <a:lnTo>
                    <a:pt x="29" y="103"/>
                  </a:lnTo>
                  <a:lnTo>
                    <a:pt x="20" y="103"/>
                  </a:lnTo>
                  <a:lnTo>
                    <a:pt x="12" y="102"/>
                  </a:lnTo>
                  <a:lnTo>
                    <a:pt x="6" y="99"/>
                  </a:lnTo>
                  <a:lnTo>
                    <a:pt x="1" y="94"/>
                  </a:lnTo>
                  <a:lnTo>
                    <a:pt x="0" y="86"/>
                  </a:lnTo>
                  <a:lnTo>
                    <a:pt x="1" y="77"/>
                  </a:lnTo>
                  <a:lnTo>
                    <a:pt x="6" y="72"/>
                  </a:lnTo>
                  <a:lnTo>
                    <a:pt x="12" y="69"/>
                  </a:lnTo>
                  <a:lnTo>
                    <a:pt x="20" y="68"/>
                  </a:lnTo>
                  <a:lnTo>
                    <a:pt x="314" y="68"/>
                  </a:lnTo>
                  <a:lnTo>
                    <a:pt x="300" y="45"/>
                  </a:lnTo>
                  <a:lnTo>
                    <a:pt x="297" y="33"/>
                  </a:lnTo>
                  <a:lnTo>
                    <a:pt x="294" y="24"/>
                  </a:lnTo>
                  <a:lnTo>
                    <a:pt x="293" y="18"/>
                  </a:lnTo>
                  <a:lnTo>
                    <a:pt x="294" y="12"/>
                  </a:lnTo>
                  <a:lnTo>
                    <a:pt x="298" y="7"/>
                  </a:lnTo>
                  <a:lnTo>
                    <a:pt x="302" y="2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298" name="Freeform 602"/>
            <p:cNvSpPr>
              <a:spLocks/>
            </p:cNvSpPr>
            <p:nvPr/>
          </p:nvSpPr>
          <p:spPr bwMode="auto">
            <a:xfrm>
              <a:off x="3675" y="3563"/>
              <a:ext cx="371" cy="396"/>
            </a:xfrm>
            <a:custGeom>
              <a:avLst/>
              <a:gdLst/>
              <a:ahLst/>
              <a:cxnLst>
                <a:cxn ang="0">
                  <a:pos x="341" y="1"/>
                </a:cxn>
                <a:cxn ang="0">
                  <a:pos x="354" y="9"/>
                </a:cxn>
                <a:cxn ang="0">
                  <a:pos x="366" y="28"/>
                </a:cxn>
                <a:cxn ang="0">
                  <a:pos x="371" y="60"/>
                </a:cxn>
                <a:cxn ang="0">
                  <a:pos x="370" y="75"/>
                </a:cxn>
                <a:cxn ang="0">
                  <a:pos x="365" y="111"/>
                </a:cxn>
                <a:cxn ang="0">
                  <a:pos x="355" y="161"/>
                </a:cxn>
                <a:cxn ang="0">
                  <a:pos x="339" y="218"/>
                </a:cxn>
                <a:cxn ang="0">
                  <a:pos x="317" y="275"/>
                </a:cxn>
                <a:cxn ang="0">
                  <a:pos x="287" y="329"/>
                </a:cxn>
                <a:cxn ang="0">
                  <a:pos x="251" y="369"/>
                </a:cxn>
                <a:cxn ang="0">
                  <a:pos x="206" y="393"/>
                </a:cxn>
                <a:cxn ang="0">
                  <a:pos x="170" y="396"/>
                </a:cxn>
                <a:cxn ang="0">
                  <a:pos x="144" y="391"/>
                </a:cxn>
                <a:cxn ang="0">
                  <a:pos x="117" y="381"/>
                </a:cxn>
                <a:cxn ang="0">
                  <a:pos x="92" y="362"/>
                </a:cxn>
                <a:cxn ang="0">
                  <a:pos x="75" y="332"/>
                </a:cxn>
                <a:cxn ang="0">
                  <a:pos x="69" y="288"/>
                </a:cxn>
                <a:cxn ang="0">
                  <a:pos x="71" y="259"/>
                </a:cxn>
                <a:cxn ang="0">
                  <a:pos x="79" y="223"/>
                </a:cxn>
                <a:cxn ang="0">
                  <a:pos x="93" y="175"/>
                </a:cxn>
                <a:cxn ang="0">
                  <a:pos x="116" y="110"/>
                </a:cxn>
                <a:cxn ang="0">
                  <a:pos x="128" y="72"/>
                </a:cxn>
                <a:cxn ang="0">
                  <a:pos x="129" y="38"/>
                </a:cxn>
                <a:cxn ang="0">
                  <a:pos x="123" y="25"/>
                </a:cxn>
                <a:cxn ang="0">
                  <a:pos x="113" y="22"/>
                </a:cxn>
                <a:cxn ang="0">
                  <a:pos x="99" y="23"/>
                </a:cxn>
                <a:cxn ang="0">
                  <a:pos x="78" y="32"/>
                </a:cxn>
                <a:cxn ang="0">
                  <a:pos x="55" y="57"/>
                </a:cxn>
                <a:cxn ang="0">
                  <a:pos x="34" y="100"/>
                </a:cxn>
                <a:cxn ang="0">
                  <a:pos x="21" y="135"/>
                </a:cxn>
                <a:cxn ang="0">
                  <a:pos x="19" y="142"/>
                </a:cxn>
                <a:cxn ang="0">
                  <a:pos x="6" y="145"/>
                </a:cxn>
                <a:cxn ang="0">
                  <a:pos x="3" y="144"/>
                </a:cxn>
                <a:cxn ang="0">
                  <a:pos x="0" y="139"/>
                </a:cxn>
                <a:cxn ang="0">
                  <a:pos x="1" y="131"/>
                </a:cxn>
                <a:cxn ang="0">
                  <a:pos x="8" y="108"/>
                </a:cxn>
                <a:cxn ang="0">
                  <a:pos x="21" y="74"/>
                </a:cxn>
                <a:cxn ang="0">
                  <a:pos x="43" y="40"/>
                </a:cxn>
                <a:cxn ang="0">
                  <a:pos x="73" y="13"/>
                </a:cxn>
                <a:cxn ang="0">
                  <a:pos x="111" y="2"/>
                </a:cxn>
                <a:cxn ang="0">
                  <a:pos x="148" y="11"/>
                </a:cxn>
                <a:cxn ang="0">
                  <a:pos x="171" y="37"/>
                </a:cxn>
                <a:cxn ang="0">
                  <a:pos x="180" y="73"/>
                </a:cxn>
                <a:cxn ang="0">
                  <a:pos x="176" y="102"/>
                </a:cxn>
                <a:cxn ang="0">
                  <a:pos x="155" y="158"/>
                </a:cxn>
                <a:cxn ang="0">
                  <a:pos x="132" y="235"/>
                </a:cxn>
                <a:cxn ang="0">
                  <a:pos x="122" y="300"/>
                </a:cxn>
                <a:cxn ang="0">
                  <a:pos x="128" y="339"/>
                </a:cxn>
                <a:cxn ang="0">
                  <a:pos x="149" y="366"/>
                </a:cxn>
                <a:cxn ang="0">
                  <a:pos x="184" y="375"/>
                </a:cxn>
                <a:cxn ang="0">
                  <a:pos x="225" y="362"/>
                </a:cxn>
                <a:cxn ang="0">
                  <a:pos x="262" y="329"/>
                </a:cxn>
                <a:cxn ang="0">
                  <a:pos x="290" y="283"/>
                </a:cxn>
                <a:cxn ang="0">
                  <a:pos x="311" y="233"/>
                </a:cxn>
                <a:cxn ang="0">
                  <a:pos x="326" y="186"/>
                </a:cxn>
                <a:cxn ang="0">
                  <a:pos x="333" y="151"/>
                </a:cxn>
                <a:cxn ang="0">
                  <a:pos x="331" y="117"/>
                </a:cxn>
                <a:cxn ang="0">
                  <a:pos x="318" y="82"/>
                </a:cxn>
                <a:cxn ang="0">
                  <a:pos x="298" y="59"/>
                </a:cxn>
                <a:cxn ang="0">
                  <a:pos x="292" y="42"/>
                </a:cxn>
                <a:cxn ang="0">
                  <a:pos x="306" y="14"/>
                </a:cxn>
                <a:cxn ang="0">
                  <a:pos x="334" y="0"/>
                </a:cxn>
              </a:cxnLst>
              <a:rect l="0" t="0" r="r" b="b"/>
              <a:pathLst>
                <a:path w="371" h="396">
                  <a:moveTo>
                    <a:pt x="334" y="0"/>
                  </a:moveTo>
                  <a:lnTo>
                    <a:pt x="341" y="1"/>
                  </a:lnTo>
                  <a:lnTo>
                    <a:pt x="347" y="3"/>
                  </a:lnTo>
                  <a:lnTo>
                    <a:pt x="354" y="9"/>
                  </a:lnTo>
                  <a:lnTo>
                    <a:pt x="361" y="17"/>
                  </a:lnTo>
                  <a:lnTo>
                    <a:pt x="366" y="28"/>
                  </a:lnTo>
                  <a:lnTo>
                    <a:pt x="370" y="43"/>
                  </a:lnTo>
                  <a:lnTo>
                    <a:pt x="371" y="60"/>
                  </a:lnTo>
                  <a:lnTo>
                    <a:pt x="371" y="64"/>
                  </a:lnTo>
                  <a:lnTo>
                    <a:pt x="370" y="75"/>
                  </a:lnTo>
                  <a:lnTo>
                    <a:pt x="369" y="90"/>
                  </a:lnTo>
                  <a:lnTo>
                    <a:pt x="365" y="111"/>
                  </a:lnTo>
                  <a:lnTo>
                    <a:pt x="361" y="135"/>
                  </a:lnTo>
                  <a:lnTo>
                    <a:pt x="355" y="161"/>
                  </a:lnTo>
                  <a:lnTo>
                    <a:pt x="348" y="189"/>
                  </a:lnTo>
                  <a:lnTo>
                    <a:pt x="339" y="218"/>
                  </a:lnTo>
                  <a:lnTo>
                    <a:pt x="329" y="247"/>
                  </a:lnTo>
                  <a:lnTo>
                    <a:pt x="317" y="275"/>
                  </a:lnTo>
                  <a:lnTo>
                    <a:pt x="303" y="303"/>
                  </a:lnTo>
                  <a:lnTo>
                    <a:pt x="287" y="329"/>
                  </a:lnTo>
                  <a:lnTo>
                    <a:pt x="271" y="351"/>
                  </a:lnTo>
                  <a:lnTo>
                    <a:pt x="251" y="369"/>
                  </a:lnTo>
                  <a:lnTo>
                    <a:pt x="230" y="383"/>
                  </a:lnTo>
                  <a:lnTo>
                    <a:pt x="206" y="393"/>
                  </a:lnTo>
                  <a:lnTo>
                    <a:pt x="181" y="396"/>
                  </a:lnTo>
                  <a:lnTo>
                    <a:pt x="170" y="396"/>
                  </a:lnTo>
                  <a:lnTo>
                    <a:pt x="158" y="394"/>
                  </a:lnTo>
                  <a:lnTo>
                    <a:pt x="144" y="391"/>
                  </a:lnTo>
                  <a:lnTo>
                    <a:pt x="131" y="387"/>
                  </a:lnTo>
                  <a:lnTo>
                    <a:pt x="117" y="381"/>
                  </a:lnTo>
                  <a:lnTo>
                    <a:pt x="105" y="373"/>
                  </a:lnTo>
                  <a:lnTo>
                    <a:pt x="92" y="362"/>
                  </a:lnTo>
                  <a:lnTo>
                    <a:pt x="83" y="348"/>
                  </a:lnTo>
                  <a:lnTo>
                    <a:pt x="75" y="332"/>
                  </a:lnTo>
                  <a:lnTo>
                    <a:pt x="71" y="311"/>
                  </a:lnTo>
                  <a:lnTo>
                    <a:pt x="69" y="288"/>
                  </a:lnTo>
                  <a:lnTo>
                    <a:pt x="69" y="274"/>
                  </a:lnTo>
                  <a:lnTo>
                    <a:pt x="71" y="259"/>
                  </a:lnTo>
                  <a:lnTo>
                    <a:pt x="74" y="242"/>
                  </a:lnTo>
                  <a:lnTo>
                    <a:pt x="79" y="223"/>
                  </a:lnTo>
                  <a:lnTo>
                    <a:pt x="84" y="201"/>
                  </a:lnTo>
                  <a:lnTo>
                    <a:pt x="93" y="175"/>
                  </a:lnTo>
                  <a:lnTo>
                    <a:pt x="104" y="145"/>
                  </a:lnTo>
                  <a:lnTo>
                    <a:pt x="116" y="110"/>
                  </a:lnTo>
                  <a:lnTo>
                    <a:pt x="123" y="93"/>
                  </a:lnTo>
                  <a:lnTo>
                    <a:pt x="128" y="72"/>
                  </a:lnTo>
                  <a:lnTo>
                    <a:pt x="131" y="50"/>
                  </a:lnTo>
                  <a:lnTo>
                    <a:pt x="129" y="38"/>
                  </a:lnTo>
                  <a:lnTo>
                    <a:pt x="126" y="30"/>
                  </a:lnTo>
                  <a:lnTo>
                    <a:pt x="123" y="25"/>
                  </a:lnTo>
                  <a:lnTo>
                    <a:pt x="118" y="23"/>
                  </a:lnTo>
                  <a:lnTo>
                    <a:pt x="113" y="22"/>
                  </a:lnTo>
                  <a:lnTo>
                    <a:pt x="109" y="22"/>
                  </a:lnTo>
                  <a:lnTo>
                    <a:pt x="99" y="23"/>
                  </a:lnTo>
                  <a:lnTo>
                    <a:pt x="89" y="27"/>
                  </a:lnTo>
                  <a:lnTo>
                    <a:pt x="78" y="32"/>
                  </a:lnTo>
                  <a:lnTo>
                    <a:pt x="66" y="43"/>
                  </a:lnTo>
                  <a:lnTo>
                    <a:pt x="55" y="57"/>
                  </a:lnTo>
                  <a:lnTo>
                    <a:pt x="44" y="75"/>
                  </a:lnTo>
                  <a:lnTo>
                    <a:pt x="34" y="100"/>
                  </a:lnTo>
                  <a:lnTo>
                    <a:pt x="23" y="130"/>
                  </a:lnTo>
                  <a:lnTo>
                    <a:pt x="21" y="135"/>
                  </a:lnTo>
                  <a:lnTo>
                    <a:pt x="20" y="139"/>
                  </a:lnTo>
                  <a:lnTo>
                    <a:pt x="19" y="142"/>
                  </a:lnTo>
                  <a:lnTo>
                    <a:pt x="16" y="145"/>
                  </a:lnTo>
                  <a:lnTo>
                    <a:pt x="6" y="145"/>
                  </a:lnTo>
                  <a:lnTo>
                    <a:pt x="5" y="144"/>
                  </a:lnTo>
                  <a:lnTo>
                    <a:pt x="3" y="144"/>
                  </a:lnTo>
                  <a:lnTo>
                    <a:pt x="1" y="142"/>
                  </a:lnTo>
                  <a:lnTo>
                    <a:pt x="0" y="139"/>
                  </a:lnTo>
                  <a:lnTo>
                    <a:pt x="0" y="136"/>
                  </a:lnTo>
                  <a:lnTo>
                    <a:pt x="1" y="131"/>
                  </a:lnTo>
                  <a:lnTo>
                    <a:pt x="3" y="121"/>
                  </a:lnTo>
                  <a:lnTo>
                    <a:pt x="8" y="108"/>
                  </a:lnTo>
                  <a:lnTo>
                    <a:pt x="13" y="92"/>
                  </a:lnTo>
                  <a:lnTo>
                    <a:pt x="21" y="74"/>
                  </a:lnTo>
                  <a:lnTo>
                    <a:pt x="31" y="57"/>
                  </a:lnTo>
                  <a:lnTo>
                    <a:pt x="43" y="40"/>
                  </a:lnTo>
                  <a:lnTo>
                    <a:pt x="57" y="25"/>
                  </a:lnTo>
                  <a:lnTo>
                    <a:pt x="73" y="13"/>
                  </a:lnTo>
                  <a:lnTo>
                    <a:pt x="91" y="6"/>
                  </a:lnTo>
                  <a:lnTo>
                    <a:pt x="111" y="2"/>
                  </a:lnTo>
                  <a:lnTo>
                    <a:pt x="131" y="4"/>
                  </a:lnTo>
                  <a:lnTo>
                    <a:pt x="148" y="11"/>
                  </a:lnTo>
                  <a:lnTo>
                    <a:pt x="161" y="23"/>
                  </a:lnTo>
                  <a:lnTo>
                    <a:pt x="171" y="37"/>
                  </a:lnTo>
                  <a:lnTo>
                    <a:pt x="178" y="54"/>
                  </a:lnTo>
                  <a:lnTo>
                    <a:pt x="180" y="73"/>
                  </a:lnTo>
                  <a:lnTo>
                    <a:pt x="179" y="88"/>
                  </a:lnTo>
                  <a:lnTo>
                    <a:pt x="176" y="102"/>
                  </a:lnTo>
                  <a:lnTo>
                    <a:pt x="170" y="116"/>
                  </a:lnTo>
                  <a:lnTo>
                    <a:pt x="155" y="158"/>
                  </a:lnTo>
                  <a:lnTo>
                    <a:pt x="142" y="197"/>
                  </a:lnTo>
                  <a:lnTo>
                    <a:pt x="132" y="235"/>
                  </a:lnTo>
                  <a:lnTo>
                    <a:pt x="124" y="268"/>
                  </a:lnTo>
                  <a:lnTo>
                    <a:pt x="122" y="300"/>
                  </a:lnTo>
                  <a:lnTo>
                    <a:pt x="123" y="321"/>
                  </a:lnTo>
                  <a:lnTo>
                    <a:pt x="128" y="339"/>
                  </a:lnTo>
                  <a:lnTo>
                    <a:pt x="136" y="354"/>
                  </a:lnTo>
                  <a:lnTo>
                    <a:pt x="149" y="366"/>
                  </a:lnTo>
                  <a:lnTo>
                    <a:pt x="164" y="373"/>
                  </a:lnTo>
                  <a:lnTo>
                    <a:pt x="184" y="375"/>
                  </a:lnTo>
                  <a:lnTo>
                    <a:pt x="205" y="372"/>
                  </a:lnTo>
                  <a:lnTo>
                    <a:pt x="225" y="362"/>
                  </a:lnTo>
                  <a:lnTo>
                    <a:pt x="245" y="347"/>
                  </a:lnTo>
                  <a:lnTo>
                    <a:pt x="262" y="329"/>
                  </a:lnTo>
                  <a:lnTo>
                    <a:pt x="276" y="307"/>
                  </a:lnTo>
                  <a:lnTo>
                    <a:pt x="290" y="283"/>
                  </a:lnTo>
                  <a:lnTo>
                    <a:pt x="301" y="258"/>
                  </a:lnTo>
                  <a:lnTo>
                    <a:pt x="311" y="233"/>
                  </a:lnTo>
                  <a:lnTo>
                    <a:pt x="319" y="209"/>
                  </a:lnTo>
                  <a:lnTo>
                    <a:pt x="326" y="186"/>
                  </a:lnTo>
                  <a:lnTo>
                    <a:pt x="330" y="166"/>
                  </a:lnTo>
                  <a:lnTo>
                    <a:pt x="333" y="151"/>
                  </a:lnTo>
                  <a:lnTo>
                    <a:pt x="334" y="139"/>
                  </a:lnTo>
                  <a:lnTo>
                    <a:pt x="331" y="117"/>
                  </a:lnTo>
                  <a:lnTo>
                    <a:pt x="326" y="99"/>
                  </a:lnTo>
                  <a:lnTo>
                    <a:pt x="318" y="82"/>
                  </a:lnTo>
                  <a:lnTo>
                    <a:pt x="306" y="68"/>
                  </a:lnTo>
                  <a:lnTo>
                    <a:pt x="298" y="59"/>
                  </a:lnTo>
                  <a:lnTo>
                    <a:pt x="293" y="51"/>
                  </a:lnTo>
                  <a:lnTo>
                    <a:pt x="292" y="42"/>
                  </a:lnTo>
                  <a:lnTo>
                    <a:pt x="295" y="27"/>
                  </a:lnTo>
                  <a:lnTo>
                    <a:pt x="306" y="14"/>
                  </a:lnTo>
                  <a:lnTo>
                    <a:pt x="319" y="3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299" name="Freeform 603"/>
            <p:cNvSpPr>
              <a:spLocks/>
            </p:cNvSpPr>
            <p:nvPr/>
          </p:nvSpPr>
          <p:spPr bwMode="auto">
            <a:xfrm>
              <a:off x="4027" y="3630"/>
              <a:ext cx="260" cy="401"/>
            </a:xfrm>
            <a:custGeom>
              <a:avLst/>
              <a:gdLst/>
              <a:ahLst/>
              <a:cxnLst>
                <a:cxn ang="0">
                  <a:pos x="150" y="3"/>
                </a:cxn>
                <a:cxn ang="0">
                  <a:pos x="200" y="19"/>
                </a:cxn>
                <a:cxn ang="0">
                  <a:pos x="237" y="49"/>
                </a:cxn>
                <a:cxn ang="0">
                  <a:pos x="257" y="93"/>
                </a:cxn>
                <a:cxn ang="0">
                  <a:pos x="258" y="142"/>
                </a:cxn>
                <a:cxn ang="0">
                  <a:pos x="241" y="184"/>
                </a:cxn>
                <a:cxn ang="0">
                  <a:pos x="212" y="219"/>
                </a:cxn>
                <a:cxn ang="0">
                  <a:pos x="176" y="250"/>
                </a:cxn>
                <a:cxn ang="0">
                  <a:pos x="151" y="270"/>
                </a:cxn>
                <a:cxn ang="0">
                  <a:pos x="113" y="302"/>
                </a:cxn>
                <a:cxn ang="0">
                  <a:pos x="79" y="333"/>
                </a:cxn>
                <a:cxn ang="0">
                  <a:pos x="196" y="352"/>
                </a:cxn>
                <a:cxn ang="0">
                  <a:pos x="219" y="350"/>
                </a:cxn>
                <a:cxn ang="0">
                  <a:pos x="229" y="342"/>
                </a:cxn>
                <a:cxn ang="0">
                  <a:pos x="237" y="316"/>
                </a:cxn>
                <a:cxn ang="0">
                  <a:pos x="240" y="293"/>
                </a:cxn>
                <a:cxn ang="0">
                  <a:pos x="244" y="401"/>
                </a:cxn>
                <a:cxn ang="0">
                  <a:pos x="0" y="392"/>
                </a:cxn>
                <a:cxn ang="0">
                  <a:pos x="2" y="381"/>
                </a:cxn>
                <a:cxn ang="0">
                  <a:pos x="148" y="233"/>
                </a:cxn>
                <a:cxn ang="0">
                  <a:pos x="170" y="205"/>
                </a:cxn>
                <a:cxn ang="0">
                  <a:pos x="193" y="165"/>
                </a:cxn>
                <a:cxn ang="0">
                  <a:pos x="203" y="116"/>
                </a:cxn>
                <a:cxn ang="0">
                  <a:pos x="197" y="80"/>
                </a:cxn>
                <a:cxn ang="0">
                  <a:pos x="180" y="50"/>
                </a:cxn>
                <a:cxn ang="0">
                  <a:pos x="152" y="28"/>
                </a:cxn>
                <a:cxn ang="0">
                  <a:pos x="114" y="20"/>
                </a:cxn>
                <a:cxn ang="0">
                  <a:pos x="83" y="25"/>
                </a:cxn>
                <a:cxn ang="0">
                  <a:pos x="52" y="43"/>
                </a:cxn>
                <a:cxn ang="0">
                  <a:pos x="28" y="77"/>
                </a:cxn>
                <a:cxn ang="0">
                  <a:pos x="51" y="83"/>
                </a:cxn>
                <a:cxn ang="0">
                  <a:pos x="61" y="97"/>
                </a:cxn>
                <a:cxn ang="0">
                  <a:pos x="63" y="109"/>
                </a:cxn>
                <a:cxn ang="0">
                  <a:pos x="56" y="130"/>
                </a:cxn>
                <a:cxn ang="0">
                  <a:pos x="40" y="141"/>
                </a:cxn>
                <a:cxn ang="0">
                  <a:pos x="28" y="142"/>
                </a:cxn>
                <a:cxn ang="0">
                  <a:pos x="17" y="138"/>
                </a:cxn>
                <a:cxn ang="0">
                  <a:pos x="5" y="129"/>
                </a:cxn>
                <a:cxn ang="0">
                  <a:pos x="0" y="108"/>
                </a:cxn>
                <a:cxn ang="0">
                  <a:pos x="9" y="68"/>
                </a:cxn>
                <a:cxn ang="0">
                  <a:pos x="34" y="33"/>
                </a:cxn>
                <a:cxn ang="0">
                  <a:pos x="73" y="9"/>
                </a:cxn>
                <a:cxn ang="0">
                  <a:pos x="123" y="0"/>
                </a:cxn>
              </a:cxnLst>
              <a:rect l="0" t="0" r="r" b="b"/>
              <a:pathLst>
                <a:path w="260" h="401">
                  <a:moveTo>
                    <a:pt x="123" y="0"/>
                  </a:moveTo>
                  <a:lnTo>
                    <a:pt x="150" y="3"/>
                  </a:lnTo>
                  <a:lnTo>
                    <a:pt x="176" y="8"/>
                  </a:lnTo>
                  <a:lnTo>
                    <a:pt x="200" y="19"/>
                  </a:lnTo>
                  <a:lnTo>
                    <a:pt x="220" y="32"/>
                  </a:lnTo>
                  <a:lnTo>
                    <a:pt x="237" y="49"/>
                  </a:lnTo>
                  <a:lnTo>
                    <a:pt x="249" y="69"/>
                  </a:lnTo>
                  <a:lnTo>
                    <a:pt x="257" y="93"/>
                  </a:lnTo>
                  <a:lnTo>
                    <a:pt x="260" y="119"/>
                  </a:lnTo>
                  <a:lnTo>
                    <a:pt x="258" y="142"/>
                  </a:lnTo>
                  <a:lnTo>
                    <a:pt x="251" y="164"/>
                  </a:lnTo>
                  <a:lnTo>
                    <a:pt x="241" y="184"/>
                  </a:lnTo>
                  <a:lnTo>
                    <a:pt x="228" y="201"/>
                  </a:lnTo>
                  <a:lnTo>
                    <a:pt x="212" y="219"/>
                  </a:lnTo>
                  <a:lnTo>
                    <a:pt x="194" y="235"/>
                  </a:lnTo>
                  <a:lnTo>
                    <a:pt x="176" y="250"/>
                  </a:lnTo>
                  <a:lnTo>
                    <a:pt x="163" y="261"/>
                  </a:lnTo>
                  <a:lnTo>
                    <a:pt x="151" y="270"/>
                  </a:lnTo>
                  <a:lnTo>
                    <a:pt x="126" y="291"/>
                  </a:lnTo>
                  <a:lnTo>
                    <a:pt x="113" y="302"/>
                  </a:lnTo>
                  <a:lnTo>
                    <a:pt x="97" y="316"/>
                  </a:lnTo>
                  <a:lnTo>
                    <a:pt x="79" y="333"/>
                  </a:lnTo>
                  <a:lnTo>
                    <a:pt x="57" y="352"/>
                  </a:lnTo>
                  <a:lnTo>
                    <a:pt x="196" y="352"/>
                  </a:lnTo>
                  <a:lnTo>
                    <a:pt x="210" y="351"/>
                  </a:lnTo>
                  <a:lnTo>
                    <a:pt x="219" y="350"/>
                  </a:lnTo>
                  <a:lnTo>
                    <a:pt x="224" y="349"/>
                  </a:lnTo>
                  <a:lnTo>
                    <a:pt x="229" y="342"/>
                  </a:lnTo>
                  <a:lnTo>
                    <a:pt x="233" y="330"/>
                  </a:lnTo>
                  <a:lnTo>
                    <a:pt x="237" y="316"/>
                  </a:lnTo>
                  <a:lnTo>
                    <a:pt x="239" y="304"/>
                  </a:lnTo>
                  <a:lnTo>
                    <a:pt x="240" y="293"/>
                  </a:lnTo>
                  <a:lnTo>
                    <a:pt x="260" y="293"/>
                  </a:lnTo>
                  <a:lnTo>
                    <a:pt x="244" y="401"/>
                  </a:lnTo>
                  <a:lnTo>
                    <a:pt x="0" y="401"/>
                  </a:lnTo>
                  <a:lnTo>
                    <a:pt x="0" y="392"/>
                  </a:lnTo>
                  <a:lnTo>
                    <a:pt x="1" y="386"/>
                  </a:lnTo>
                  <a:lnTo>
                    <a:pt x="2" y="381"/>
                  </a:lnTo>
                  <a:lnTo>
                    <a:pt x="5" y="378"/>
                  </a:lnTo>
                  <a:lnTo>
                    <a:pt x="148" y="233"/>
                  </a:lnTo>
                  <a:lnTo>
                    <a:pt x="159" y="220"/>
                  </a:lnTo>
                  <a:lnTo>
                    <a:pt x="170" y="205"/>
                  </a:lnTo>
                  <a:lnTo>
                    <a:pt x="183" y="186"/>
                  </a:lnTo>
                  <a:lnTo>
                    <a:pt x="193" y="165"/>
                  </a:lnTo>
                  <a:lnTo>
                    <a:pt x="201" y="142"/>
                  </a:lnTo>
                  <a:lnTo>
                    <a:pt x="203" y="116"/>
                  </a:lnTo>
                  <a:lnTo>
                    <a:pt x="202" y="98"/>
                  </a:lnTo>
                  <a:lnTo>
                    <a:pt x="197" y="80"/>
                  </a:lnTo>
                  <a:lnTo>
                    <a:pt x="191" y="64"/>
                  </a:lnTo>
                  <a:lnTo>
                    <a:pt x="180" y="50"/>
                  </a:lnTo>
                  <a:lnTo>
                    <a:pt x="168" y="37"/>
                  </a:lnTo>
                  <a:lnTo>
                    <a:pt x="152" y="28"/>
                  </a:lnTo>
                  <a:lnTo>
                    <a:pt x="134" y="22"/>
                  </a:lnTo>
                  <a:lnTo>
                    <a:pt x="114" y="20"/>
                  </a:lnTo>
                  <a:lnTo>
                    <a:pt x="99" y="21"/>
                  </a:lnTo>
                  <a:lnTo>
                    <a:pt x="83" y="25"/>
                  </a:lnTo>
                  <a:lnTo>
                    <a:pt x="68" y="33"/>
                  </a:lnTo>
                  <a:lnTo>
                    <a:pt x="52" y="43"/>
                  </a:lnTo>
                  <a:lnTo>
                    <a:pt x="39" y="58"/>
                  </a:lnTo>
                  <a:lnTo>
                    <a:pt x="28" y="77"/>
                  </a:lnTo>
                  <a:lnTo>
                    <a:pt x="42" y="78"/>
                  </a:lnTo>
                  <a:lnTo>
                    <a:pt x="51" y="83"/>
                  </a:lnTo>
                  <a:lnTo>
                    <a:pt x="57" y="90"/>
                  </a:lnTo>
                  <a:lnTo>
                    <a:pt x="61" y="97"/>
                  </a:lnTo>
                  <a:lnTo>
                    <a:pt x="63" y="104"/>
                  </a:lnTo>
                  <a:lnTo>
                    <a:pt x="63" y="109"/>
                  </a:lnTo>
                  <a:lnTo>
                    <a:pt x="61" y="121"/>
                  </a:lnTo>
                  <a:lnTo>
                    <a:pt x="56" y="130"/>
                  </a:lnTo>
                  <a:lnTo>
                    <a:pt x="48" y="137"/>
                  </a:lnTo>
                  <a:lnTo>
                    <a:pt x="40" y="141"/>
                  </a:lnTo>
                  <a:lnTo>
                    <a:pt x="31" y="142"/>
                  </a:lnTo>
                  <a:lnTo>
                    <a:pt x="28" y="142"/>
                  </a:lnTo>
                  <a:lnTo>
                    <a:pt x="22" y="141"/>
                  </a:lnTo>
                  <a:lnTo>
                    <a:pt x="17" y="138"/>
                  </a:lnTo>
                  <a:lnTo>
                    <a:pt x="10" y="135"/>
                  </a:lnTo>
                  <a:lnTo>
                    <a:pt x="5" y="129"/>
                  </a:lnTo>
                  <a:lnTo>
                    <a:pt x="1" y="120"/>
                  </a:lnTo>
                  <a:lnTo>
                    <a:pt x="0" y="108"/>
                  </a:lnTo>
                  <a:lnTo>
                    <a:pt x="2" y="87"/>
                  </a:lnTo>
                  <a:lnTo>
                    <a:pt x="9" y="68"/>
                  </a:lnTo>
                  <a:lnTo>
                    <a:pt x="19" y="49"/>
                  </a:lnTo>
                  <a:lnTo>
                    <a:pt x="34" y="33"/>
                  </a:lnTo>
                  <a:lnTo>
                    <a:pt x="52" y="20"/>
                  </a:lnTo>
                  <a:lnTo>
                    <a:pt x="73" y="9"/>
                  </a:lnTo>
                  <a:lnTo>
                    <a:pt x="97" y="3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300" name="Freeform 604"/>
            <p:cNvSpPr>
              <a:spLocks/>
            </p:cNvSpPr>
            <p:nvPr/>
          </p:nvSpPr>
          <p:spPr bwMode="auto">
            <a:xfrm>
              <a:off x="4654" y="3682"/>
              <a:ext cx="91" cy="93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60" y="3"/>
                </a:cxn>
                <a:cxn ang="0">
                  <a:pos x="72" y="10"/>
                </a:cxn>
                <a:cxn ang="0">
                  <a:pos x="81" y="19"/>
                </a:cxn>
                <a:cxn ang="0">
                  <a:pos x="88" y="32"/>
                </a:cxn>
                <a:cxn ang="0">
                  <a:pos x="91" y="47"/>
                </a:cxn>
                <a:cxn ang="0">
                  <a:pos x="88" y="62"/>
                </a:cxn>
                <a:cxn ang="0">
                  <a:pos x="81" y="75"/>
                </a:cxn>
                <a:cxn ang="0">
                  <a:pos x="71" y="84"/>
                </a:cxn>
                <a:cxn ang="0">
                  <a:pos x="59" y="91"/>
                </a:cxn>
                <a:cxn ang="0">
                  <a:pos x="45" y="93"/>
                </a:cxn>
                <a:cxn ang="0">
                  <a:pos x="31" y="91"/>
                </a:cxn>
                <a:cxn ang="0">
                  <a:pos x="18" y="84"/>
                </a:cxn>
                <a:cxn ang="0">
                  <a:pos x="9" y="75"/>
                </a:cxn>
                <a:cxn ang="0">
                  <a:pos x="2" y="62"/>
                </a:cxn>
                <a:cxn ang="0">
                  <a:pos x="0" y="47"/>
                </a:cxn>
                <a:cxn ang="0">
                  <a:pos x="2" y="32"/>
                </a:cxn>
                <a:cxn ang="0">
                  <a:pos x="9" y="19"/>
                </a:cxn>
                <a:cxn ang="0">
                  <a:pos x="18" y="10"/>
                </a:cxn>
                <a:cxn ang="0">
                  <a:pos x="31" y="3"/>
                </a:cxn>
                <a:cxn ang="0">
                  <a:pos x="45" y="0"/>
                </a:cxn>
              </a:cxnLst>
              <a:rect l="0" t="0" r="r" b="b"/>
              <a:pathLst>
                <a:path w="91" h="93">
                  <a:moveTo>
                    <a:pt x="45" y="0"/>
                  </a:moveTo>
                  <a:lnTo>
                    <a:pt x="60" y="3"/>
                  </a:lnTo>
                  <a:lnTo>
                    <a:pt x="72" y="10"/>
                  </a:lnTo>
                  <a:lnTo>
                    <a:pt x="81" y="19"/>
                  </a:lnTo>
                  <a:lnTo>
                    <a:pt x="88" y="32"/>
                  </a:lnTo>
                  <a:lnTo>
                    <a:pt x="91" y="47"/>
                  </a:lnTo>
                  <a:lnTo>
                    <a:pt x="88" y="62"/>
                  </a:lnTo>
                  <a:lnTo>
                    <a:pt x="81" y="75"/>
                  </a:lnTo>
                  <a:lnTo>
                    <a:pt x="71" y="84"/>
                  </a:lnTo>
                  <a:lnTo>
                    <a:pt x="59" y="91"/>
                  </a:lnTo>
                  <a:lnTo>
                    <a:pt x="45" y="93"/>
                  </a:lnTo>
                  <a:lnTo>
                    <a:pt x="31" y="91"/>
                  </a:lnTo>
                  <a:lnTo>
                    <a:pt x="18" y="84"/>
                  </a:lnTo>
                  <a:lnTo>
                    <a:pt x="9" y="75"/>
                  </a:lnTo>
                  <a:lnTo>
                    <a:pt x="2" y="62"/>
                  </a:lnTo>
                  <a:lnTo>
                    <a:pt x="0" y="47"/>
                  </a:lnTo>
                  <a:lnTo>
                    <a:pt x="2" y="32"/>
                  </a:lnTo>
                  <a:lnTo>
                    <a:pt x="9" y="19"/>
                  </a:lnTo>
                  <a:lnTo>
                    <a:pt x="18" y="10"/>
                  </a:lnTo>
                  <a:lnTo>
                    <a:pt x="31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301" name="Freeform 605"/>
            <p:cNvSpPr>
              <a:spLocks/>
            </p:cNvSpPr>
            <p:nvPr/>
          </p:nvSpPr>
          <p:spPr bwMode="auto">
            <a:xfrm>
              <a:off x="5159" y="3325"/>
              <a:ext cx="373" cy="173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317" y="2"/>
                </a:cxn>
                <a:cxn ang="0">
                  <a:pos x="322" y="5"/>
                </a:cxn>
                <a:cxn ang="0">
                  <a:pos x="326" y="12"/>
                </a:cxn>
                <a:cxn ang="0">
                  <a:pos x="327" y="18"/>
                </a:cxn>
                <a:cxn ang="0">
                  <a:pos x="334" y="38"/>
                </a:cxn>
                <a:cxn ang="0">
                  <a:pos x="345" y="54"/>
                </a:cxn>
                <a:cxn ang="0">
                  <a:pos x="361" y="68"/>
                </a:cxn>
                <a:cxn ang="0">
                  <a:pos x="364" y="70"/>
                </a:cxn>
                <a:cxn ang="0">
                  <a:pos x="371" y="77"/>
                </a:cxn>
                <a:cxn ang="0">
                  <a:pos x="372" y="81"/>
                </a:cxn>
                <a:cxn ang="0">
                  <a:pos x="373" y="86"/>
                </a:cxn>
                <a:cxn ang="0">
                  <a:pos x="372" y="93"/>
                </a:cxn>
                <a:cxn ang="0">
                  <a:pos x="368" y="97"/>
                </a:cxn>
                <a:cxn ang="0">
                  <a:pos x="359" y="104"/>
                </a:cxn>
                <a:cxn ang="0">
                  <a:pos x="334" y="119"/>
                </a:cxn>
                <a:cxn ang="0">
                  <a:pos x="315" y="136"/>
                </a:cxn>
                <a:cxn ang="0">
                  <a:pos x="301" y="149"/>
                </a:cxn>
                <a:cxn ang="0">
                  <a:pos x="292" y="161"/>
                </a:cxn>
                <a:cxn ang="0">
                  <a:pos x="290" y="163"/>
                </a:cxn>
                <a:cxn ang="0">
                  <a:pos x="287" y="167"/>
                </a:cxn>
                <a:cxn ang="0">
                  <a:pos x="283" y="172"/>
                </a:cxn>
                <a:cxn ang="0">
                  <a:pos x="280" y="173"/>
                </a:cxn>
                <a:cxn ang="0">
                  <a:pos x="276" y="173"/>
                </a:cxn>
                <a:cxn ang="0">
                  <a:pos x="272" y="172"/>
                </a:cxn>
                <a:cxn ang="0">
                  <a:pos x="268" y="170"/>
                </a:cxn>
                <a:cxn ang="0">
                  <a:pos x="264" y="167"/>
                </a:cxn>
                <a:cxn ang="0">
                  <a:pos x="261" y="163"/>
                </a:cxn>
                <a:cxn ang="0">
                  <a:pos x="260" y="160"/>
                </a:cxn>
                <a:cxn ang="0">
                  <a:pos x="259" y="155"/>
                </a:cxn>
                <a:cxn ang="0">
                  <a:pos x="263" y="145"/>
                </a:cxn>
                <a:cxn ang="0">
                  <a:pos x="269" y="134"/>
                </a:cxn>
                <a:cxn ang="0">
                  <a:pos x="280" y="123"/>
                </a:cxn>
                <a:cxn ang="0">
                  <a:pos x="290" y="112"/>
                </a:cxn>
                <a:cxn ang="0">
                  <a:pos x="299" y="104"/>
                </a:cxn>
                <a:cxn ang="0">
                  <a:pos x="29" y="103"/>
                </a:cxn>
                <a:cxn ang="0">
                  <a:pos x="20" y="103"/>
                </a:cxn>
                <a:cxn ang="0">
                  <a:pos x="12" y="102"/>
                </a:cxn>
                <a:cxn ang="0">
                  <a:pos x="5" y="99"/>
                </a:cxn>
                <a:cxn ang="0">
                  <a:pos x="1" y="94"/>
                </a:cxn>
                <a:cxn ang="0">
                  <a:pos x="0" y="86"/>
                </a:cxn>
                <a:cxn ang="0">
                  <a:pos x="1" y="77"/>
                </a:cxn>
                <a:cxn ang="0">
                  <a:pos x="5" y="72"/>
                </a:cxn>
                <a:cxn ang="0">
                  <a:pos x="12" y="69"/>
                </a:cxn>
                <a:cxn ang="0">
                  <a:pos x="20" y="68"/>
                </a:cxn>
                <a:cxn ang="0">
                  <a:pos x="313" y="68"/>
                </a:cxn>
                <a:cxn ang="0">
                  <a:pos x="300" y="45"/>
                </a:cxn>
                <a:cxn ang="0">
                  <a:pos x="296" y="33"/>
                </a:cxn>
                <a:cxn ang="0">
                  <a:pos x="294" y="24"/>
                </a:cxn>
                <a:cxn ang="0">
                  <a:pos x="293" y="18"/>
                </a:cxn>
                <a:cxn ang="0">
                  <a:pos x="294" y="12"/>
                </a:cxn>
                <a:cxn ang="0">
                  <a:pos x="298" y="7"/>
                </a:cxn>
                <a:cxn ang="0">
                  <a:pos x="302" y="2"/>
                </a:cxn>
                <a:cxn ang="0">
                  <a:pos x="310" y="0"/>
                </a:cxn>
              </a:cxnLst>
              <a:rect l="0" t="0" r="r" b="b"/>
              <a:pathLst>
                <a:path w="373" h="173">
                  <a:moveTo>
                    <a:pt x="310" y="0"/>
                  </a:moveTo>
                  <a:lnTo>
                    <a:pt x="317" y="2"/>
                  </a:lnTo>
                  <a:lnTo>
                    <a:pt x="322" y="5"/>
                  </a:lnTo>
                  <a:lnTo>
                    <a:pt x="326" y="12"/>
                  </a:lnTo>
                  <a:lnTo>
                    <a:pt x="327" y="18"/>
                  </a:lnTo>
                  <a:lnTo>
                    <a:pt x="334" y="38"/>
                  </a:lnTo>
                  <a:lnTo>
                    <a:pt x="345" y="54"/>
                  </a:lnTo>
                  <a:lnTo>
                    <a:pt x="361" y="68"/>
                  </a:lnTo>
                  <a:lnTo>
                    <a:pt x="364" y="70"/>
                  </a:lnTo>
                  <a:lnTo>
                    <a:pt x="371" y="77"/>
                  </a:lnTo>
                  <a:lnTo>
                    <a:pt x="372" y="81"/>
                  </a:lnTo>
                  <a:lnTo>
                    <a:pt x="373" y="86"/>
                  </a:lnTo>
                  <a:lnTo>
                    <a:pt x="372" y="93"/>
                  </a:lnTo>
                  <a:lnTo>
                    <a:pt x="368" y="97"/>
                  </a:lnTo>
                  <a:lnTo>
                    <a:pt x="359" y="104"/>
                  </a:lnTo>
                  <a:lnTo>
                    <a:pt x="334" y="119"/>
                  </a:lnTo>
                  <a:lnTo>
                    <a:pt x="315" y="136"/>
                  </a:lnTo>
                  <a:lnTo>
                    <a:pt x="301" y="149"/>
                  </a:lnTo>
                  <a:lnTo>
                    <a:pt x="292" y="161"/>
                  </a:lnTo>
                  <a:lnTo>
                    <a:pt x="290" y="163"/>
                  </a:lnTo>
                  <a:lnTo>
                    <a:pt x="287" y="167"/>
                  </a:lnTo>
                  <a:lnTo>
                    <a:pt x="283" y="172"/>
                  </a:lnTo>
                  <a:lnTo>
                    <a:pt x="280" y="173"/>
                  </a:lnTo>
                  <a:lnTo>
                    <a:pt x="276" y="173"/>
                  </a:lnTo>
                  <a:lnTo>
                    <a:pt x="272" y="172"/>
                  </a:lnTo>
                  <a:lnTo>
                    <a:pt x="268" y="170"/>
                  </a:lnTo>
                  <a:lnTo>
                    <a:pt x="264" y="167"/>
                  </a:lnTo>
                  <a:lnTo>
                    <a:pt x="261" y="163"/>
                  </a:lnTo>
                  <a:lnTo>
                    <a:pt x="260" y="160"/>
                  </a:lnTo>
                  <a:lnTo>
                    <a:pt x="259" y="155"/>
                  </a:lnTo>
                  <a:lnTo>
                    <a:pt x="263" y="145"/>
                  </a:lnTo>
                  <a:lnTo>
                    <a:pt x="269" y="134"/>
                  </a:lnTo>
                  <a:lnTo>
                    <a:pt x="280" y="123"/>
                  </a:lnTo>
                  <a:lnTo>
                    <a:pt x="290" y="112"/>
                  </a:lnTo>
                  <a:lnTo>
                    <a:pt x="299" y="104"/>
                  </a:lnTo>
                  <a:lnTo>
                    <a:pt x="29" y="103"/>
                  </a:lnTo>
                  <a:lnTo>
                    <a:pt x="20" y="103"/>
                  </a:lnTo>
                  <a:lnTo>
                    <a:pt x="12" y="102"/>
                  </a:lnTo>
                  <a:lnTo>
                    <a:pt x="5" y="99"/>
                  </a:lnTo>
                  <a:lnTo>
                    <a:pt x="1" y="94"/>
                  </a:lnTo>
                  <a:lnTo>
                    <a:pt x="0" y="86"/>
                  </a:lnTo>
                  <a:lnTo>
                    <a:pt x="1" y="77"/>
                  </a:lnTo>
                  <a:lnTo>
                    <a:pt x="5" y="72"/>
                  </a:lnTo>
                  <a:lnTo>
                    <a:pt x="12" y="69"/>
                  </a:lnTo>
                  <a:lnTo>
                    <a:pt x="20" y="68"/>
                  </a:lnTo>
                  <a:lnTo>
                    <a:pt x="313" y="68"/>
                  </a:lnTo>
                  <a:lnTo>
                    <a:pt x="300" y="45"/>
                  </a:lnTo>
                  <a:lnTo>
                    <a:pt x="296" y="33"/>
                  </a:lnTo>
                  <a:lnTo>
                    <a:pt x="294" y="24"/>
                  </a:lnTo>
                  <a:lnTo>
                    <a:pt x="293" y="18"/>
                  </a:lnTo>
                  <a:lnTo>
                    <a:pt x="294" y="12"/>
                  </a:lnTo>
                  <a:lnTo>
                    <a:pt x="298" y="7"/>
                  </a:lnTo>
                  <a:lnTo>
                    <a:pt x="302" y="2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302" name="Freeform 606"/>
            <p:cNvSpPr>
              <a:spLocks/>
            </p:cNvSpPr>
            <p:nvPr/>
          </p:nvSpPr>
          <p:spPr bwMode="auto">
            <a:xfrm>
              <a:off x="5029" y="3563"/>
              <a:ext cx="371" cy="396"/>
            </a:xfrm>
            <a:custGeom>
              <a:avLst/>
              <a:gdLst/>
              <a:ahLst/>
              <a:cxnLst>
                <a:cxn ang="0">
                  <a:pos x="341" y="1"/>
                </a:cxn>
                <a:cxn ang="0">
                  <a:pos x="354" y="9"/>
                </a:cxn>
                <a:cxn ang="0">
                  <a:pos x="367" y="28"/>
                </a:cxn>
                <a:cxn ang="0">
                  <a:pos x="371" y="60"/>
                </a:cxn>
                <a:cxn ang="0">
                  <a:pos x="370" y="75"/>
                </a:cxn>
                <a:cxn ang="0">
                  <a:pos x="366" y="111"/>
                </a:cxn>
                <a:cxn ang="0">
                  <a:pos x="355" y="161"/>
                </a:cxn>
                <a:cxn ang="0">
                  <a:pos x="340" y="218"/>
                </a:cxn>
                <a:cxn ang="0">
                  <a:pos x="317" y="275"/>
                </a:cxn>
                <a:cxn ang="0">
                  <a:pos x="288" y="329"/>
                </a:cxn>
                <a:cxn ang="0">
                  <a:pos x="252" y="369"/>
                </a:cxn>
                <a:cxn ang="0">
                  <a:pos x="206" y="393"/>
                </a:cxn>
                <a:cxn ang="0">
                  <a:pos x="170" y="396"/>
                </a:cxn>
                <a:cxn ang="0">
                  <a:pos x="144" y="391"/>
                </a:cxn>
                <a:cxn ang="0">
                  <a:pos x="117" y="381"/>
                </a:cxn>
                <a:cxn ang="0">
                  <a:pos x="92" y="362"/>
                </a:cxn>
                <a:cxn ang="0">
                  <a:pos x="75" y="332"/>
                </a:cxn>
                <a:cxn ang="0">
                  <a:pos x="69" y="288"/>
                </a:cxn>
                <a:cxn ang="0">
                  <a:pos x="71" y="259"/>
                </a:cxn>
                <a:cxn ang="0">
                  <a:pos x="79" y="223"/>
                </a:cxn>
                <a:cxn ang="0">
                  <a:pos x="94" y="175"/>
                </a:cxn>
                <a:cxn ang="0">
                  <a:pos x="116" y="110"/>
                </a:cxn>
                <a:cxn ang="0">
                  <a:pos x="129" y="72"/>
                </a:cxn>
                <a:cxn ang="0">
                  <a:pos x="130" y="38"/>
                </a:cxn>
                <a:cxn ang="0">
                  <a:pos x="123" y="25"/>
                </a:cxn>
                <a:cxn ang="0">
                  <a:pos x="113" y="22"/>
                </a:cxn>
                <a:cxn ang="0">
                  <a:pos x="99" y="23"/>
                </a:cxn>
                <a:cxn ang="0">
                  <a:pos x="78" y="32"/>
                </a:cxn>
                <a:cxn ang="0">
                  <a:pos x="55" y="57"/>
                </a:cxn>
                <a:cxn ang="0">
                  <a:pos x="34" y="100"/>
                </a:cxn>
                <a:cxn ang="0">
                  <a:pos x="21" y="135"/>
                </a:cxn>
                <a:cxn ang="0">
                  <a:pos x="19" y="142"/>
                </a:cxn>
                <a:cxn ang="0">
                  <a:pos x="7" y="145"/>
                </a:cxn>
                <a:cxn ang="0">
                  <a:pos x="3" y="144"/>
                </a:cxn>
                <a:cxn ang="0">
                  <a:pos x="0" y="139"/>
                </a:cxn>
                <a:cxn ang="0">
                  <a:pos x="1" y="131"/>
                </a:cxn>
                <a:cxn ang="0">
                  <a:pos x="8" y="108"/>
                </a:cxn>
                <a:cxn ang="0">
                  <a:pos x="21" y="74"/>
                </a:cxn>
                <a:cxn ang="0">
                  <a:pos x="43" y="40"/>
                </a:cxn>
                <a:cxn ang="0">
                  <a:pos x="73" y="13"/>
                </a:cxn>
                <a:cxn ang="0">
                  <a:pos x="112" y="2"/>
                </a:cxn>
                <a:cxn ang="0">
                  <a:pos x="148" y="11"/>
                </a:cxn>
                <a:cxn ang="0">
                  <a:pos x="171" y="37"/>
                </a:cxn>
                <a:cxn ang="0">
                  <a:pos x="180" y="73"/>
                </a:cxn>
                <a:cxn ang="0">
                  <a:pos x="176" y="102"/>
                </a:cxn>
                <a:cxn ang="0">
                  <a:pos x="156" y="158"/>
                </a:cxn>
                <a:cxn ang="0">
                  <a:pos x="132" y="235"/>
                </a:cxn>
                <a:cxn ang="0">
                  <a:pos x="122" y="300"/>
                </a:cxn>
                <a:cxn ang="0">
                  <a:pos x="129" y="339"/>
                </a:cxn>
                <a:cxn ang="0">
                  <a:pos x="149" y="366"/>
                </a:cxn>
                <a:cxn ang="0">
                  <a:pos x="184" y="375"/>
                </a:cxn>
                <a:cxn ang="0">
                  <a:pos x="226" y="362"/>
                </a:cxn>
                <a:cxn ang="0">
                  <a:pos x="262" y="329"/>
                </a:cxn>
                <a:cxn ang="0">
                  <a:pos x="290" y="283"/>
                </a:cxn>
                <a:cxn ang="0">
                  <a:pos x="311" y="233"/>
                </a:cxn>
                <a:cxn ang="0">
                  <a:pos x="326" y="186"/>
                </a:cxn>
                <a:cxn ang="0">
                  <a:pos x="333" y="151"/>
                </a:cxn>
                <a:cxn ang="0">
                  <a:pos x="332" y="117"/>
                </a:cxn>
                <a:cxn ang="0">
                  <a:pos x="318" y="82"/>
                </a:cxn>
                <a:cxn ang="0">
                  <a:pos x="298" y="59"/>
                </a:cxn>
                <a:cxn ang="0">
                  <a:pos x="292" y="42"/>
                </a:cxn>
                <a:cxn ang="0">
                  <a:pos x="306" y="14"/>
                </a:cxn>
                <a:cxn ang="0">
                  <a:pos x="334" y="0"/>
                </a:cxn>
              </a:cxnLst>
              <a:rect l="0" t="0" r="r" b="b"/>
              <a:pathLst>
                <a:path w="371" h="396">
                  <a:moveTo>
                    <a:pt x="334" y="0"/>
                  </a:moveTo>
                  <a:lnTo>
                    <a:pt x="341" y="1"/>
                  </a:lnTo>
                  <a:lnTo>
                    <a:pt x="347" y="3"/>
                  </a:lnTo>
                  <a:lnTo>
                    <a:pt x="354" y="9"/>
                  </a:lnTo>
                  <a:lnTo>
                    <a:pt x="361" y="17"/>
                  </a:lnTo>
                  <a:lnTo>
                    <a:pt x="367" y="28"/>
                  </a:lnTo>
                  <a:lnTo>
                    <a:pt x="370" y="43"/>
                  </a:lnTo>
                  <a:lnTo>
                    <a:pt x="371" y="60"/>
                  </a:lnTo>
                  <a:lnTo>
                    <a:pt x="371" y="64"/>
                  </a:lnTo>
                  <a:lnTo>
                    <a:pt x="370" y="75"/>
                  </a:lnTo>
                  <a:lnTo>
                    <a:pt x="369" y="90"/>
                  </a:lnTo>
                  <a:lnTo>
                    <a:pt x="366" y="111"/>
                  </a:lnTo>
                  <a:lnTo>
                    <a:pt x="361" y="135"/>
                  </a:lnTo>
                  <a:lnTo>
                    <a:pt x="355" y="161"/>
                  </a:lnTo>
                  <a:lnTo>
                    <a:pt x="349" y="189"/>
                  </a:lnTo>
                  <a:lnTo>
                    <a:pt x="340" y="218"/>
                  </a:lnTo>
                  <a:lnTo>
                    <a:pt x="329" y="247"/>
                  </a:lnTo>
                  <a:lnTo>
                    <a:pt x="317" y="275"/>
                  </a:lnTo>
                  <a:lnTo>
                    <a:pt x="303" y="303"/>
                  </a:lnTo>
                  <a:lnTo>
                    <a:pt x="288" y="329"/>
                  </a:lnTo>
                  <a:lnTo>
                    <a:pt x="271" y="351"/>
                  </a:lnTo>
                  <a:lnTo>
                    <a:pt x="252" y="369"/>
                  </a:lnTo>
                  <a:lnTo>
                    <a:pt x="230" y="383"/>
                  </a:lnTo>
                  <a:lnTo>
                    <a:pt x="206" y="393"/>
                  </a:lnTo>
                  <a:lnTo>
                    <a:pt x="182" y="396"/>
                  </a:lnTo>
                  <a:lnTo>
                    <a:pt x="170" y="396"/>
                  </a:lnTo>
                  <a:lnTo>
                    <a:pt x="158" y="394"/>
                  </a:lnTo>
                  <a:lnTo>
                    <a:pt x="144" y="391"/>
                  </a:lnTo>
                  <a:lnTo>
                    <a:pt x="131" y="387"/>
                  </a:lnTo>
                  <a:lnTo>
                    <a:pt x="117" y="381"/>
                  </a:lnTo>
                  <a:lnTo>
                    <a:pt x="105" y="373"/>
                  </a:lnTo>
                  <a:lnTo>
                    <a:pt x="92" y="362"/>
                  </a:lnTo>
                  <a:lnTo>
                    <a:pt x="83" y="348"/>
                  </a:lnTo>
                  <a:lnTo>
                    <a:pt x="75" y="332"/>
                  </a:lnTo>
                  <a:lnTo>
                    <a:pt x="71" y="311"/>
                  </a:lnTo>
                  <a:lnTo>
                    <a:pt x="69" y="288"/>
                  </a:lnTo>
                  <a:lnTo>
                    <a:pt x="69" y="274"/>
                  </a:lnTo>
                  <a:lnTo>
                    <a:pt x="71" y="259"/>
                  </a:lnTo>
                  <a:lnTo>
                    <a:pt x="74" y="242"/>
                  </a:lnTo>
                  <a:lnTo>
                    <a:pt x="79" y="223"/>
                  </a:lnTo>
                  <a:lnTo>
                    <a:pt x="85" y="201"/>
                  </a:lnTo>
                  <a:lnTo>
                    <a:pt x="94" y="175"/>
                  </a:lnTo>
                  <a:lnTo>
                    <a:pt x="104" y="145"/>
                  </a:lnTo>
                  <a:lnTo>
                    <a:pt x="116" y="110"/>
                  </a:lnTo>
                  <a:lnTo>
                    <a:pt x="123" y="93"/>
                  </a:lnTo>
                  <a:lnTo>
                    <a:pt x="129" y="72"/>
                  </a:lnTo>
                  <a:lnTo>
                    <a:pt x="131" y="50"/>
                  </a:lnTo>
                  <a:lnTo>
                    <a:pt x="130" y="38"/>
                  </a:lnTo>
                  <a:lnTo>
                    <a:pt x="126" y="30"/>
                  </a:lnTo>
                  <a:lnTo>
                    <a:pt x="123" y="25"/>
                  </a:lnTo>
                  <a:lnTo>
                    <a:pt x="118" y="23"/>
                  </a:lnTo>
                  <a:lnTo>
                    <a:pt x="113" y="22"/>
                  </a:lnTo>
                  <a:lnTo>
                    <a:pt x="109" y="22"/>
                  </a:lnTo>
                  <a:lnTo>
                    <a:pt x="99" y="23"/>
                  </a:lnTo>
                  <a:lnTo>
                    <a:pt x="89" y="27"/>
                  </a:lnTo>
                  <a:lnTo>
                    <a:pt x="78" y="32"/>
                  </a:lnTo>
                  <a:lnTo>
                    <a:pt x="66" y="43"/>
                  </a:lnTo>
                  <a:lnTo>
                    <a:pt x="55" y="57"/>
                  </a:lnTo>
                  <a:lnTo>
                    <a:pt x="44" y="75"/>
                  </a:lnTo>
                  <a:lnTo>
                    <a:pt x="34" y="100"/>
                  </a:lnTo>
                  <a:lnTo>
                    <a:pt x="24" y="130"/>
                  </a:lnTo>
                  <a:lnTo>
                    <a:pt x="21" y="135"/>
                  </a:lnTo>
                  <a:lnTo>
                    <a:pt x="20" y="139"/>
                  </a:lnTo>
                  <a:lnTo>
                    <a:pt x="19" y="142"/>
                  </a:lnTo>
                  <a:lnTo>
                    <a:pt x="16" y="145"/>
                  </a:lnTo>
                  <a:lnTo>
                    <a:pt x="7" y="145"/>
                  </a:lnTo>
                  <a:lnTo>
                    <a:pt x="6" y="144"/>
                  </a:lnTo>
                  <a:lnTo>
                    <a:pt x="3" y="144"/>
                  </a:lnTo>
                  <a:lnTo>
                    <a:pt x="1" y="142"/>
                  </a:lnTo>
                  <a:lnTo>
                    <a:pt x="0" y="139"/>
                  </a:lnTo>
                  <a:lnTo>
                    <a:pt x="0" y="136"/>
                  </a:lnTo>
                  <a:lnTo>
                    <a:pt x="1" y="131"/>
                  </a:lnTo>
                  <a:lnTo>
                    <a:pt x="3" y="121"/>
                  </a:lnTo>
                  <a:lnTo>
                    <a:pt x="8" y="108"/>
                  </a:lnTo>
                  <a:lnTo>
                    <a:pt x="13" y="92"/>
                  </a:lnTo>
                  <a:lnTo>
                    <a:pt x="21" y="74"/>
                  </a:lnTo>
                  <a:lnTo>
                    <a:pt x="31" y="57"/>
                  </a:lnTo>
                  <a:lnTo>
                    <a:pt x="43" y="40"/>
                  </a:lnTo>
                  <a:lnTo>
                    <a:pt x="57" y="25"/>
                  </a:lnTo>
                  <a:lnTo>
                    <a:pt x="73" y="13"/>
                  </a:lnTo>
                  <a:lnTo>
                    <a:pt x="91" y="6"/>
                  </a:lnTo>
                  <a:lnTo>
                    <a:pt x="112" y="2"/>
                  </a:lnTo>
                  <a:lnTo>
                    <a:pt x="131" y="4"/>
                  </a:lnTo>
                  <a:lnTo>
                    <a:pt x="148" y="11"/>
                  </a:lnTo>
                  <a:lnTo>
                    <a:pt x="161" y="23"/>
                  </a:lnTo>
                  <a:lnTo>
                    <a:pt x="171" y="37"/>
                  </a:lnTo>
                  <a:lnTo>
                    <a:pt x="178" y="54"/>
                  </a:lnTo>
                  <a:lnTo>
                    <a:pt x="180" y="73"/>
                  </a:lnTo>
                  <a:lnTo>
                    <a:pt x="179" y="88"/>
                  </a:lnTo>
                  <a:lnTo>
                    <a:pt x="176" y="102"/>
                  </a:lnTo>
                  <a:lnTo>
                    <a:pt x="170" y="116"/>
                  </a:lnTo>
                  <a:lnTo>
                    <a:pt x="156" y="158"/>
                  </a:lnTo>
                  <a:lnTo>
                    <a:pt x="142" y="197"/>
                  </a:lnTo>
                  <a:lnTo>
                    <a:pt x="132" y="235"/>
                  </a:lnTo>
                  <a:lnTo>
                    <a:pt x="124" y="268"/>
                  </a:lnTo>
                  <a:lnTo>
                    <a:pt x="122" y="300"/>
                  </a:lnTo>
                  <a:lnTo>
                    <a:pt x="123" y="321"/>
                  </a:lnTo>
                  <a:lnTo>
                    <a:pt x="129" y="339"/>
                  </a:lnTo>
                  <a:lnTo>
                    <a:pt x="136" y="354"/>
                  </a:lnTo>
                  <a:lnTo>
                    <a:pt x="149" y="366"/>
                  </a:lnTo>
                  <a:lnTo>
                    <a:pt x="165" y="373"/>
                  </a:lnTo>
                  <a:lnTo>
                    <a:pt x="184" y="375"/>
                  </a:lnTo>
                  <a:lnTo>
                    <a:pt x="205" y="372"/>
                  </a:lnTo>
                  <a:lnTo>
                    <a:pt x="226" y="362"/>
                  </a:lnTo>
                  <a:lnTo>
                    <a:pt x="245" y="347"/>
                  </a:lnTo>
                  <a:lnTo>
                    <a:pt x="262" y="329"/>
                  </a:lnTo>
                  <a:lnTo>
                    <a:pt x="276" y="307"/>
                  </a:lnTo>
                  <a:lnTo>
                    <a:pt x="290" y="283"/>
                  </a:lnTo>
                  <a:lnTo>
                    <a:pt x="301" y="258"/>
                  </a:lnTo>
                  <a:lnTo>
                    <a:pt x="311" y="233"/>
                  </a:lnTo>
                  <a:lnTo>
                    <a:pt x="319" y="209"/>
                  </a:lnTo>
                  <a:lnTo>
                    <a:pt x="326" y="186"/>
                  </a:lnTo>
                  <a:lnTo>
                    <a:pt x="331" y="166"/>
                  </a:lnTo>
                  <a:lnTo>
                    <a:pt x="333" y="151"/>
                  </a:lnTo>
                  <a:lnTo>
                    <a:pt x="334" y="139"/>
                  </a:lnTo>
                  <a:lnTo>
                    <a:pt x="332" y="117"/>
                  </a:lnTo>
                  <a:lnTo>
                    <a:pt x="326" y="99"/>
                  </a:lnTo>
                  <a:lnTo>
                    <a:pt x="318" y="82"/>
                  </a:lnTo>
                  <a:lnTo>
                    <a:pt x="306" y="68"/>
                  </a:lnTo>
                  <a:lnTo>
                    <a:pt x="298" y="59"/>
                  </a:lnTo>
                  <a:lnTo>
                    <a:pt x="293" y="51"/>
                  </a:lnTo>
                  <a:lnTo>
                    <a:pt x="292" y="42"/>
                  </a:lnTo>
                  <a:lnTo>
                    <a:pt x="296" y="27"/>
                  </a:lnTo>
                  <a:lnTo>
                    <a:pt x="306" y="14"/>
                  </a:lnTo>
                  <a:lnTo>
                    <a:pt x="319" y="3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303" name="Freeform 607"/>
            <p:cNvSpPr>
              <a:spLocks/>
            </p:cNvSpPr>
            <p:nvPr/>
          </p:nvSpPr>
          <p:spPr bwMode="auto">
            <a:xfrm>
              <a:off x="5466" y="3630"/>
              <a:ext cx="260" cy="401"/>
            </a:xfrm>
            <a:custGeom>
              <a:avLst/>
              <a:gdLst/>
              <a:ahLst/>
              <a:cxnLst>
                <a:cxn ang="0">
                  <a:pos x="150" y="3"/>
                </a:cxn>
                <a:cxn ang="0">
                  <a:pos x="199" y="19"/>
                </a:cxn>
                <a:cxn ang="0">
                  <a:pos x="237" y="49"/>
                </a:cxn>
                <a:cxn ang="0">
                  <a:pos x="257" y="93"/>
                </a:cxn>
                <a:cxn ang="0">
                  <a:pos x="258" y="142"/>
                </a:cxn>
                <a:cxn ang="0">
                  <a:pos x="241" y="184"/>
                </a:cxn>
                <a:cxn ang="0">
                  <a:pos x="212" y="219"/>
                </a:cxn>
                <a:cxn ang="0">
                  <a:pos x="176" y="250"/>
                </a:cxn>
                <a:cxn ang="0">
                  <a:pos x="151" y="270"/>
                </a:cxn>
                <a:cxn ang="0">
                  <a:pos x="112" y="302"/>
                </a:cxn>
                <a:cxn ang="0">
                  <a:pos x="79" y="333"/>
                </a:cxn>
                <a:cxn ang="0">
                  <a:pos x="197" y="352"/>
                </a:cxn>
                <a:cxn ang="0">
                  <a:pos x="219" y="350"/>
                </a:cxn>
                <a:cxn ang="0">
                  <a:pos x="229" y="342"/>
                </a:cxn>
                <a:cxn ang="0">
                  <a:pos x="237" y="316"/>
                </a:cxn>
                <a:cxn ang="0">
                  <a:pos x="240" y="293"/>
                </a:cxn>
                <a:cxn ang="0">
                  <a:pos x="243" y="401"/>
                </a:cxn>
                <a:cxn ang="0">
                  <a:pos x="0" y="392"/>
                </a:cxn>
                <a:cxn ang="0">
                  <a:pos x="2" y="381"/>
                </a:cxn>
                <a:cxn ang="0">
                  <a:pos x="147" y="233"/>
                </a:cxn>
                <a:cxn ang="0">
                  <a:pos x="170" y="205"/>
                </a:cxn>
                <a:cxn ang="0">
                  <a:pos x="193" y="165"/>
                </a:cxn>
                <a:cxn ang="0">
                  <a:pos x="203" y="116"/>
                </a:cxn>
                <a:cxn ang="0">
                  <a:pos x="197" y="80"/>
                </a:cxn>
                <a:cxn ang="0">
                  <a:pos x="180" y="50"/>
                </a:cxn>
                <a:cxn ang="0">
                  <a:pos x="152" y="28"/>
                </a:cxn>
                <a:cxn ang="0">
                  <a:pos x="114" y="20"/>
                </a:cxn>
                <a:cxn ang="0">
                  <a:pos x="83" y="25"/>
                </a:cxn>
                <a:cxn ang="0">
                  <a:pos x="52" y="43"/>
                </a:cxn>
                <a:cxn ang="0">
                  <a:pos x="28" y="77"/>
                </a:cxn>
                <a:cxn ang="0">
                  <a:pos x="50" y="83"/>
                </a:cxn>
                <a:cxn ang="0">
                  <a:pos x="61" y="97"/>
                </a:cxn>
                <a:cxn ang="0">
                  <a:pos x="63" y="109"/>
                </a:cxn>
                <a:cxn ang="0">
                  <a:pos x="56" y="130"/>
                </a:cxn>
                <a:cxn ang="0">
                  <a:pos x="40" y="141"/>
                </a:cxn>
                <a:cxn ang="0">
                  <a:pos x="28" y="142"/>
                </a:cxn>
                <a:cxn ang="0">
                  <a:pos x="17" y="138"/>
                </a:cxn>
                <a:cxn ang="0">
                  <a:pos x="5" y="129"/>
                </a:cxn>
                <a:cxn ang="0">
                  <a:pos x="0" y="108"/>
                </a:cxn>
                <a:cxn ang="0">
                  <a:pos x="9" y="68"/>
                </a:cxn>
                <a:cxn ang="0">
                  <a:pos x="33" y="33"/>
                </a:cxn>
                <a:cxn ang="0">
                  <a:pos x="73" y="9"/>
                </a:cxn>
                <a:cxn ang="0">
                  <a:pos x="123" y="0"/>
                </a:cxn>
              </a:cxnLst>
              <a:rect l="0" t="0" r="r" b="b"/>
              <a:pathLst>
                <a:path w="260" h="401">
                  <a:moveTo>
                    <a:pt x="123" y="0"/>
                  </a:moveTo>
                  <a:lnTo>
                    <a:pt x="150" y="3"/>
                  </a:lnTo>
                  <a:lnTo>
                    <a:pt x="176" y="8"/>
                  </a:lnTo>
                  <a:lnTo>
                    <a:pt x="199" y="19"/>
                  </a:lnTo>
                  <a:lnTo>
                    <a:pt x="220" y="32"/>
                  </a:lnTo>
                  <a:lnTo>
                    <a:pt x="237" y="49"/>
                  </a:lnTo>
                  <a:lnTo>
                    <a:pt x="249" y="69"/>
                  </a:lnTo>
                  <a:lnTo>
                    <a:pt x="257" y="93"/>
                  </a:lnTo>
                  <a:lnTo>
                    <a:pt x="260" y="119"/>
                  </a:lnTo>
                  <a:lnTo>
                    <a:pt x="258" y="142"/>
                  </a:lnTo>
                  <a:lnTo>
                    <a:pt x="251" y="164"/>
                  </a:lnTo>
                  <a:lnTo>
                    <a:pt x="241" y="184"/>
                  </a:lnTo>
                  <a:lnTo>
                    <a:pt x="228" y="201"/>
                  </a:lnTo>
                  <a:lnTo>
                    <a:pt x="212" y="219"/>
                  </a:lnTo>
                  <a:lnTo>
                    <a:pt x="194" y="235"/>
                  </a:lnTo>
                  <a:lnTo>
                    <a:pt x="176" y="250"/>
                  </a:lnTo>
                  <a:lnTo>
                    <a:pt x="163" y="261"/>
                  </a:lnTo>
                  <a:lnTo>
                    <a:pt x="151" y="270"/>
                  </a:lnTo>
                  <a:lnTo>
                    <a:pt x="126" y="291"/>
                  </a:lnTo>
                  <a:lnTo>
                    <a:pt x="112" y="302"/>
                  </a:lnTo>
                  <a:lnTo>
                    <a:pt x="97" y="316"/>
                  </a:lnTo>
                  <a:lnTo>
                    <a:pt x="79" y="333"/>
                  </a:lnTo>
                  <a:lnTo>
                    <a:pt x="57" y="352"/>
                  </a:lnTo>
                  <a:lnTo>
                    <a:pt x="197" y="352"/>
                  </a:lnTo>
                  <a:lnTo>
                    <a:pt x="209" y="351"/>
                  </a:lnTo>
                  <a:lnTo>
                    <a:pt x="219" y="350"/>
                  </a:lnTo>
                  <a:lnTo>
                    <a:pt x="224" y="349"/>
                  </a:lnTo>
                  <a:lnTo>
                    <a:pt x="229" y="342"/>
                  </a:lnTo>
                  <a:lnTo>
                    <a:pt x="233" y="330"/>
                  </a:lnTo>
                  <a:lnTo>
                    <a:pt x="237" y="316"/>
                  </a:lnTo>
                  <a:lnTo>
                    <a:pt x="239" y="304"/>
                  </a:lnTo>
                  <a:lnTo>
                    <a:pt x="240" y="293"/>
                  </a:lnTo>
                  <a:lnTo>
                    <a:pt x="260" y="293"/>
                  </a:lnTo>
                  <a:lnTo>
                    <a:pt x="243" y="401"/>
                  </a:lnTo>
                  <a:lnTo>
                    <a:pt x="0" y="401"/>
                  </a:lnTo>
                  <a:lnTo>
                    <a:pt x="0" y="392"/>
                  </a:lnTo>
                  <a:lnTo>
                    <a:pt x="1" y="386"/>
                  </a:lnTo>
                  <a:lnTo>
                    <a:pt x="2" y="381"/>
                  </a:lnTo>
                  <a:lnTo>
                    <a:pt x="5" y="378"/>
                  </a:lnTo>
                  <a:lnTo>
                    <a:pt x="147" y="233"/>
                  </a:lnTo>
                  <a:lnTo>
                    <a:pt x="159" y="220"/>
                  </a:lnTo>
                  <a:lnTo>
                    <a:pt x="170" y="205"/>
                  </a:lnTo>
                  <a:lnTo>
                    <a:pt x="182" y="186"/>
                  </a:lnTo>
                  <a:lnTo>
                    <a:pt x="193" y="165"/>
                  </a:lnTo>
                  <a:lnTo>
                    <a:pt x="200" y="142"/>
                  </a:lnTo>
                  <a:lnTo>
                    <a:pt x="203" y="116"/>
                  </a:lnTo>
                  <a:lnTo>
                    <a:pt x="202" y="98"/>
                  </a:lnTo>
                  <a:lnTo>
                    <a:pt x="197" y="80"/>
                  </a:lnTo>
                  <a:lnTo>
                    <a:pt x="190" y="64"/>
                  </a:lnTo>
                  <a:lnTo>
                    <a:pt x="180" y="50"/>
                  </a:lnTo>
                  <a:lnTo>
                    <a:pt x="168" y="37"/>
                  </a:lnTo>
                  <a:lnTo>
                    <a:pt x="152" y="28"/>
                  </a:lnTo>
                  <a:lnTo>
                    <a:pt x="134" y="22"/>
                  </a:lnTo>
                  <a:lnTo>
                    <a:pt x="114" y="20"/>
                  </a:lnTo>
                  <a:lnTo>
                    <a:pt x="99" y="21"/>
                  </a:lnTo>
                  <a:lnTo>
                    <a:pt x="83" y="25"/>
                  </a:lnTo>
                  <a:lnTo>
                    <a:pt x="67" y="33"/>
                  </a:lnTo>
                  <a:lnTo>
                    <a:pt x="52" y="43"/>
                  </a:lnTo>
                  <a:lnTo>
                    <a:pt x="39" y="58"/>
                  </a:lnTo>
                  <a:lnTo>
                    <a:pt x="28" y="77"/>
                  </a:lnTo>
                  <a:lnTo>
                    <a:pt x="41" y="78"/>
                  </a:lnTo>
                  <a:lnTo>
                    <a:pt x="50" y="83"/>
                  </a:lnTo>
                  <a:lnTo>
                    <a:pt x="57" y="90"/>
                  </a:lnTo>
                  <a:lnTo>
                    <a:pt x="61" y="97"/>
                  </a:lnTo>
                  <a:lnTo>
                    <a:pt x="63" y="104"/>
                  </a:lnTo>
                  <a:lnTo>
                    <a:pt x="63" y="109"/>
                  </a:lnTo>
                  <a:lnTo>
                    <a:pt x="61" y="121"/>
                  </a:lnTo>
                  <a:lnTo>
                    <a:pt x="56" y="130"/>
                  </a:lnTo>
                  <a:lnTo>
                    <a:pt x="48" y="137"/>
                  </a:lnTo>
                  <a:lnTo>
                    <a:pt x="40" y="141"/>
                  </a:lnTo>
                  <a:lnTo>
                    <a:pt x="31" y="142"/>
                  </a:lnTo>
                  <a:lnTo>
                    <a:pt x="28" y="142"/>
                  </a:lnTo>
                  <a:lnTo>
                    <a:pt x="22" y="141"/>
                  </a:lnTo>
                  <a:lnTo>
                    <a:pt x="17" y="138"/>
                  </a:lnTo>
                  <a:lnTo>
                    <a:pt x="10" y="135"/>
                  </a:lnTo>
                  <a:lnTo>
                    <a:pt x="5" y="129"/>
                  </a:lnTo>
                  <a:lnTo>
                    <a:pt x="1" y="120"/>
                  </a:lnTo>
                  <a:lnTo>
                    <a:pt x="0" y="108"/>
                  </a:lnTo>
                  <a:lnTo>
                    <a:pt x="2" y="87"/>
                  </a:lnTo>
                  <a:lnTo>
                    <a:pt x="9" y="68"/>
                  </a:lnTo>
                  <a:lnTo>
                    <a:pt x="19" y="49"/>
                  </a:lnTo>
                  <a:lnTo>
                    <a:pt x="33" y="33"/>
                  </a:lnTo>
                  <a:lnTo>
                    <a:pt x="52" y="20"/>
                  </a:lnTo>
                  <a:lnTo>
                    <a:pt x="73" y="9"/>
                  </a:lnTo>
                  <a:lnTo>
                    <a:pt x="97" y="3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304" name="Freeform 608"/>
            <p:cNvSpPr>
              <a:spLocks noEditPoints="1"/>
            </p:cNvSpPr>
            <p:nvPr/>
          </p:nvSpPr>
          <p:spPr bwMode="auto">
            <a:xfrm>
              <a:off x="6067" y="3628"/>
              <a:ext cx="562" cy="203"/>
            </a:xfrm>
            <a:custGeom>
              <a:avLst/>
              <a:gdLst/>
              <a:ahLst/>
              <a:cxnLst>
                <a:cxn ang="0">
                  <a:pos x="23" y="168"/>
                </a:cxn>
                <a:cxn ang="0">
                  <a:pos x="542" y="168"/>
                </a:cxn>
                <a:cxn ang="0">
                  <a:pos x="550" y="170"/>
                </a:cxn>
                <a:cxn ang="0">
                  <a:pos x="555" y="172"/>
                </a:cxn>
                <a:cxn ang="0">
                  <a:pos x="560" y="178"/>
                </a:cxn>
                <a:cxn ang="0">
                  <a:pos x="562" y="186"/>
                </a:cxn>
                <a:cxn ang="0">
                  <a:pos x="560" y="194"/>
                </a:cxn>
                <a:cxn ang="0">
                  <a:pos x="555" y="200"/>
                </a:cxn>
                <a:cxn ang="0">
                  <a:pos x="549" y="202"/>
                </a:cxn>
                <a:cxn ang="0">
                  <a:pos x="541" y="203"/>
                </a:cxn>
                <a:cxn ang="0">
                  <a:pos x="23" y="203"/>
                </a:cxn>
                <a:cxn ang="0">
                  <a:pos x="15" y="202"/>
                </a:cxn>
                <a:cxn ang="0">
                  <a:pos x="9" y="200"/>
                </a:cxn>
                <a:cxn ang="0">
                  <a:pos x="5" y="194"/>
                </a:cxn>
                <a:cxn ang="0">
                  <a:pos x="2" y="186"/>
                </a:cxn>
                <a:cxn ang="0">
                  <a:pos x="5" y="178"/>
                </a:cxn>
                <a:cxn ang="0">
                  <a:pos x="9" y="172"/>
                </a:cxn>
                <a:cxn ang="0">
                  <a:pos x="15" y="170"/>
                </a:cxn>
                <a:cxn ang="0">
                  <a:pos x="23" y="168"/>
                </a:cxn>
                <a:cxn ang="0">
                  <a:pos x="20" y="0"/>
                </a:cxn>
                <a:cxn ang="0">
                  <a:pos x="542" y="0"/>
                </a:cxn>
                <a:cxn ang="0">
                  <a:pos x="550" y="1"/>
                </a:cxn>
                <a:cxn ang="0">
                  <a:pos x="555" y="3"/>
                </a:cxn>
                <a:cxn ang="0">
                  <a:pos x="560" y="9"/>
                </a:cxn>
                <a:cxn ang="0">
                  <a:pos x="562" y="17"/>
                </a:cxn>
                <a:cxn ang="0">
                  <a:pos x="560" y="25"/>
                </a:cxn>
                <a:cxn ang="0">
                  <a:pos x="555" y="31"/>
                </a:cxn>
                <a:cxn ang="0">
                  <a:pos x="549" y="34"/>
                </a:cxn>
                <a:cxn ang="0">
                  <a:pos x="541" y="35"/>
                </a:cxn>
                <a:cxn ang="0">
                  <a:pos x="20" y="35"/>
                </a:cxn>
                <a:cxn ang="0">
                  <a:pos x="12" y="34"/>
                </a:cxn>
                <a:cxn ang="0">
                  <a:pos x="7" y="31"/>
                </a:cxn>
                <a:cxn ang="0">
                  <a:pos x="2" y="25"/>
                </a:cxn>
                <a:cxn ang="0">
                  <a:pos x="0" y="17"/>
                </a:cxn>
                <a:cxn ang="0">
                  <a:pos x="2" y="9"/>
                </a:cxn>
                <a:cxn ang="0">
                  <a:pos x="7" y="3"/>
                </a:cxn>
                <a:cxn ang="0">
                  <a:pos x="12" y="1"/>
                </a:cxn>
                <a:cxn ang="0">
                  <a:pos x="20" y="0"/>
                </a:cxn>
              </a:cxnLst>
              <a:rect l="0" t="0" r="r" b="b"/>
              <a:pathLst>
                <a:path w="562" h="203">
                  <a:moveTo>
                    <a:pt x="23" y="168"/>
                  </a:moveTo>
                  <a:lnTo>
                    <a:pt x="542" y="168"/>
                  </a:lnTo>
                  <a:lnTo>
                    <a:pt x="550" y="170"/>
                  </a:lnTo>
                  <a:lnTo>
                    <a:pt x="555" y="172"/>
                  </a:lnTo>
                  <a:lnTo>
                    <a:pt x="560" y="178"/>
                  </a:lnTo>
                  <a:lnTo>
                    <a:pt x="562" y="186"/>
                  </a:lnTo>
                  <a:lnTo>
                    <a:pt x="560" y="194"/>
                  </a:lnTo>
                  <a:lnTo>
                    <a:pt x="555" y="200"/>
                  </a:lnTo>
                  <a:lnTo>
                    <a:pt x="549" y="202"/>
                  </a:lnTo>
                  <a:lnTo>
                    <a:pt x="541" y="203"/>
                  </a:lnTo>
                  <a:lnTo>
                    <a:pt x="23" y="203"/>
                  </a:lnTo>
                  <a:lnTo>
                    <a:pt x="15" y="202"/>
                  </a:lnTo>
                  <a:lnTo>
                    <a:pt x="9" y="200"/>
                  </a:lnTo>
                  <a:lnTo>
                    <a:pt x="5" y="194"/>
                  </a:lnTo>
                  <a:lnTo>
                    <a:pt x="2" y="186"/>
                  </a:lnTo>
                  <a:lnTo>
                    <a:pt x="5" y="178"/>
                  </a:lnTo>
                  <a:lnTo>
                    <a:pt x="9" y="172"/>
                  </a:lnTo>
                  <a:lnTo>
                    <a:pt x="15" y="170"/>
                  </a:lnTo>
                  <a:lnTo>
                    <a:pt x="23" y="168"/>
                  </a:lnTo>
                  <a:close/>
                  <a:moveTo>
                    <a:pt x="20" y="0"/>
                  </a:moveTo>
                  <a:lnTo>
                    <a:pt x="542" y="0"/>
                  </a:lnTo>
                  <a:lnTo>
                    <a:pt x="550" y="1"/>
                  </a:lnTo>
                  <a:lnTo>
                    <a:pt x="555" y="3"/>
                  </a:lnTo>
                  <a:lnTo>
                    <a:pt x="560" y="9"/>
                  </a:lnTo>
                  <a:lnTo>
                    <a:pt x="562" y="17"/>
                  </a:lnTo>
                  <a:lnTo>
                    <a:pt x="560" y="25"/>
                  </a:lnTo>
                  <a:lnTo>
                    <a:pt x="555" y="31"/>
                  </a:lnTo>
                  <a:lnTo>
                    <a:pt x="549" y="34"/>
                  </a:lnTo>
                  <a:lnTo>
                    <a:pt x="541" y="35"/>
                  </a:lnTo>
                  <a:lnTo>
                    <a:pt x="20" y="35"/>
                  </a:lnTo>
                  <a:lnTo>
                    <a:pt x="12" y="34"/>
                  </a:lnTo>
                  <a:lnTo>
                    <a:pt x="7" y="31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2" y="9"/>
                  </a:lnTo>
                  <a:lnTo>
                    <a:pt x="7" y="3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305" name="Freeform 609"/>
            <p:cNvSpPr>
              <a:spLocks noEditPoints="1"/>
            </p:cNvSpPr>
            <p:nvPr/>
          </p:nvSpPr>
          <p:spPr bwMode="auto">
            <a:xfrm>
              <a:off x="6989" y="3369"/>
              <a:ext cx="351" cy="596"/>
            </a:xfrm>
            <a:custGeom>
              <a:avLst/>
              <a:gdLst/>
              <a:ahLst/>
              <a:cxnLst>
                <a:cxn ang="0">
                  <a:pos x="88" y="338"/>
                </a:cxn>
                <a:cxn ang="0">
                  <a:pos x="47" y="402"/>
                </a:cxn>
                <a:cxn ang="0">
                  <a:pos x="43" y="472"/>
                </a:cxn>
                <a:cxn ang="0">
                  <a:pos x="80" y="535"/>
                </a:cxn>
                <a:cxn ang="0">
                  <a:pos x="148" y="569"/>
                </a:cxn>
                <a:cxn ang="0">
                  <a:pos x="223" y="563"/>
                </a:cxn>
                <a:cxn ang="0">
                  <a:pos x="282" y="525"/>
                </a:cxn>
                <a:cxn ang="0">
                  <a:pos x="306" y="462"/>
                </a:cxn>
                <a:cxn ang="0">
                  <a:pos x="289" y="408"/>
                </a:cxn>
                <a:cxn ang="0">
                  <a:pos x="254" y="375"/>
                </a:cxn>
                <a:cxn ang="0">
                  <a:pos x="195" y="336"/>
                </a:cxn>
                <a:cxn ang="0">
                  <a:pos x="139" y="300"/>
                </a:cxn>
                <a:cxn ang="0">
                  <a:pos x="125" y="29"/>
                </a:cxn>
                <a:cxn ang="0">
                  <a:pos x="71" y="69"/>
                </a:cxn>
                <a:cxn ang="0">
                  <a:pos x="59" y="118"/>
                </a:cxn>
                <a:cxn ang="0">
                  <a:pos x="72" y="153"/>
                </a:cxn>
                <a:cxn ang="0">
                  <a:pos x="205" y="251"/>
                </a:cxn>
                <a:cxn ang="0">
                  <a:pos x="266" y="197"/>
                </a:cxn>
                <a:cxn ang="0">
                  <a:pos x="289" y="129"/>
                </a:cxn>
                <a:cxn ang="0">
                  <a:pos x="263" y="60"/>
                </a:cxn>
                <a:cxn ang="0">
                  <a:pos x="200" y="23"/>
                </a:cxn>
                <a:cxn ang="0">
                  <a:pos x="200" y="2"/>
                </a:cxn>
                <a:cxn ang="0">
                  <a:pos x="269" y="28"/>
                </a:cxn>
                <a:cxn ang="0">
                  <a:pos x="316" y="80"/>
                </a:cxn>
                <a:cxn ang="0">
                  <a:pos x="323" y="157"/>
                </a:cxn>
                <a:cxn ang="0">
                  <a:pos x="278" y="226"/>
                </a:cxn>
                <a:cxn ang="0">
                  <a:pos x="226" y="262"/>
                </a:cxn>
                <a:cxn ang="0">
                  <a:pos x="277" y="295"/>
                </a:cxn>
                <a:cxn ang="0">
                  <a:pos x="309" y="324"/>
                </a:cxn>
                <a:cxn ang="0">
                  <a:pos x="345" y="390"/>
                </a:cxn>
                <a:cxn ang="0">
                  <a:pos x="348" y="461"/>
                </a:cxn>
                <a:cxn ang="0">
                  <a:pos x="309" y="538"/>
                </a:cxn>
                <a:cxn ang="0">
                  <a:pos x="236" y="585"/>
                </a:cxn>
                <a:cxn ang="0">
                  <a:pos x="146" y="594"/>
                </a:cxn>
                <a:cxn ang="0">
                  <a:pos x="65" y="563"/>
                </a:cxn>
                <a:cxn ang="0">
                  <a:pos x="11" y="502"/>
                </a:cxn>
                <a:cxn ang="0">
                  <a:pos x="2" y="419"/>
                </a:cxn>
                <a:cxn ang="0">
                  <a:pos x="35" y="353"/>
                </a:cxn>
                <a:cxn ang="0">
                  <a:pos x="87" y="308"/>
                </a:cxn>
                <a:cxn ang="0">
                  <a:pos x="108" y="277"/>
                </a:cxn>
                <a:cxn ang="0">
                  <a:pos x="68" y="247"/>
                </a:cxn>
                <a:cxn ang="0">
                  <a:pos x="32" y="194"/>
                </a:cxn>
                <a:cxn ang="0">
                  <a:pos x="23" y="145"/>
                </a:cxn>
                <a:cxn ang="0">
                  <a:pos x="49" y="64"/>
                </a:cxn>
                <a:cxn ang="0">
                  <a:pos x="115" y="11"/>
                </a:cxn>
              </a:cxnLst>
              <a:rect l="0" t="0" r="r" b="b"/>
              <a:pathLst>
                <a:path w="351" h="596">
                  <a:moveTo>
                    <a:pt x="139" y="300"/>
                  </a:moveTo>
                  <a:lnTo>
                    <a:pt x="111" y="318"/>
                  </a:lnTo>
                  <a:lnTo>
                    <a:pt x="88" y="338"/>
                  </a:lnTo>
                  <a:lnTo>
                    <a:pt x="70" y="359"/>
                  </a:lnTo>
                  <a:lnTo>
                    <a:pt x="56" y="380"/>
                  </a:lnTo>
                  <a:lnTo>
                    <a:pt x="47" y="402"/>
                  </a:lnTo>
                  <a:lnTo>
                    <a:pt x="43" y="424"/>
                  </a:lnTo>
                  <a:lnTo>
                    <a:pt x="41" y="446"/>
                  </a:lnTo>
                  <a:lnTo>
                    <a:pt x="43" y="472"/>
                  </a:lnTo>
                  <a:lnTo>
                    <a:pt x="51" y="496"/>
                  </a:lnTo>
                  <a:lnTo>
                    <a:pt x="63" y="517"/>
                  </a:lnTo>
                  <a:lnTo>
                    <a:pt x="80" y="535"/>
                  </a:lnTo>
                  <a:lnTo>
                    <a:pt x="100" y="551"/>
                  </a:lnTo>
                  <a:lnTo>
                    <a:pt x="123" y="562"/>
                  </a:lnTo>
                  <a:lnTo>
                    <a:pt x="148" y="569"/>
                  </a:lnTo>
                  <a:lnTo>
                    <a:pt x="174" y="571"/>
                  </a:lnTo>
                  <a:lnTo>
                    <a:pt x="200" y="569"/>
                  </a:lnTo>
                  <a:lnTo>
                    <a:pt x="223" y="563"/>
                  </a:lnTo>
                  <a:lnTo>
                    <a:pt x="246" y="554"/>
                  </a:lnTo>
                  <a:lnTo>
                    <a:pt x="265" y="541"/>
                  </a:lnTo>
                  <a:lnTo>
                    <a:pt x="282" y="525"/>
                  </a:lnTo>
                  <a:lnTo>
                    <a:pt x="295" y="506"/>
                  </a:lnTo>
                  <a:lnTo>
                    <a:pt x="302" y="485"/>
                  </a:lnTo>
                  <a:lnTo>
                    <a:pt x="306" y="462"/>
                  </a:lnTo>
                  <a:lnTo>
                    <a:pt x="304" y="441"/>
                  </a:lnTo>
                  <a:lnTo>
                    <a:pt x="298" y="424"/>
                  </a:lnTo>
                  <a:lnTo>
                    <a:pt x="289" y="408"/>
                  </a:lnTo>
                  <a:lnTo>
                    <a:pt x="278" y="395"/>
                  </a:lnTo>
                  <a:lnTo>
                    <a:pt x="265" y="384"/>
                  </a:lnTo>
                  <a:lnTo>
                    <a:pt x="254" y="375"/>
                  </a:lnTo>
                  <a:lnTo>
                    <a:pt x="243" y="367"/>
                  </a:lnTo>
                  <a:lnTo>
                    <a:pt x="219" y="351"/>
                  </a:lnTo>
                  <a:lnTo>
                    <a:pt x="195" y="336"/>
                  </a:lnTo>
                  <a:lnTo>
                    <a:pt x="174" y="322"/>
                  </a:lnTo>
                  <a:lnTo>
                    <a:pt x="155" y="310"/>
                  </a:lnTo>
                  <a:lnTo>
                    <a:pt x="139" y="300"/>
                  </a:lnTo>
                  <a:close/>
                  <a:moveTo>
                    <a:pt x="174" y="21"/>
                  </a:moveTo>
                  <a:lnTo>
                    <a:pt x="149" y="23"/>
                  </a:lnTo>
                  <a:lnTo>
                    <a:pt x="125" y="29"/>
                  </a:lnTo>
                  <a:lnTo>
                    <a:pt x="104" y="39"/>
                  </a:lnTo>
                  <a:lnTo>
                    <a:pt x="85" y="52"/>
                  </a:lnTo>
                  <a:lnTo>
                    <a:pt x="71" y="69"/>
                  </a:lnTo>
                  <a:lnTo>
                    <a:pt x="62" y="88"/>
                  </a:lnTo>
                  <a:lnTo>
                    <a:pt x="59" y="110"/>
                  </a:lnTo>
                  <a:lnTo>
                    <a:pt x="59" y="118"/>
                  </a:lnTo>
                  <a:lnTo>
                    <a:pt x="61" y="129"/>
                  </a:lnTo>
                  <a:lnTo>
                    <a:pt x="64" y="140"/>
                  </a:lnTo>
                  <a:lnTo>
                    <a:pt x="72" y="153"/>
                  </a:lnTo>
                  <a:lnTo>
                    <a:pt x="84" y="167"/>
                  </a:lnTo>
                  <a:lnTo>
                    <a:pt x="100" y="180"/>
                  </a:lnTo>
                  <a:lnTo>
                    <a:pt x="205" y="251"/>
                  </a:lnTo>
                  <a:lnTo>
                    <a:pt x="229" y="234"/>
                  </a:lnTo>
                  <a:lnTo>
                    <a:pt x="249" y="217"/>
                  </a:lnTo>
                  <a:lnTo>
                    <a:pt x="266" y="197"/>
                  </a:lnTo>
                  <a:lnTo>
                    <a:pt x="279" y="176"/>
                  </a:lnTo>
                  <a:lnTo>
                    <a:pt x="287" y="153"/>
                  </a:lnTo>
                  <a:lnTo>
                    <a:pt x="289" y="129"/>
                  </a:lnTo>
                  <a:lnTo>
                    <a:pt x="286" y="103"/>
                  </a:lnTo>
                  <a:lnTo>
                    <a:pt x="277" y="80"/>
                  </a:lnTo>
                  <a:lnTo>
                    <a:pt x="263" y="60"/>
                  </a:lnTo>
                  <a:lnTo>
                    <a:pt x="245" y="44"/>
                  </a:lnTo>
                  <a:lnTo>
                    <a:pt x="223" y="31"/>
                  </a:lnTo>
                  <a:lnTo>
                    <a:pt x="200" y="23"/>
                  </a:lnTo>
                  <a:lnTo>
                    <a:pt x="174" y="21"/>
                  </a:lnTo>
                  <a:close/>
                  <a:moveTo>
                    <a:pt x="175" y="0"/>
                  </a:moveTo>
                  <a:lnTo>
                    <a:pt x="200" y="2"/>
                  </a:lnTo>
                  <a:lnTo>
                    <a:pt x="225" y="7"/>
                  </a:lnTo>
                  <a:lnTo>
                    <a:pt x="248" y="15"/>
                  </a:lnTo>
                  <a:lnTo>
                    <a:pt x="269" y="28"/>
                  </a:lnTo>
                  <a:lnTo>
                    <a:pt x="288" y="42"/>
                  </a:lnTo>
                  <a:lnTo>
                    <a:pt x="304" y="60"/>
                  </a:lnTo>
                  <a:lnTo>
                    <a:pt x="316" y="80"/>
                  </a:lnTo>
                  <a:lnTo>
                    <a:pt x="324" y="103"/>
                  </a:lnTo>
                  <a:lnTo>
                    <a:pt x="326" y="129"/>
                  </a:lnTo>
                  <a:lnTo>
                    <a:pt x="323" y="157"/>
                  </a:lnTo>
                  <a:lnTo>
                    <a:pt x="313" y="182"/>
                  </a:lnTo>
                  <a:lnTo>
                    <a:pt x="298" y="205"/>
                  </a:lnTo>
                  <a:lnTo>
                    <a:pt x="278" y="226"/>
                  </a:lnTo>
                  <a:lnTo>
                    <a:pt x="252" y="246"/>
                  </a:lnTo>
                  <a:lnTo>
                    <a:pt x="223" y="264"/>
                  </a:lnTo>
                  <a:lnTo>
                    <a:pt x="226" y="262"/>
                  </a:lnTo>
                  <a:lnTo>
                    <a:pt x="246" y="276"/>
                  </a:lnTo>
                  <a:lnTo>
                    <a:pt x="263" y="287"/>
                  </a:lnTo>
                  <a:lnTo>
                    <a:pt x="277" y="295"/>
                  </a:lnTo>
                  <a:lnTo>
                    <a:pt x="287" y="303"/>
                  </a:lnTo>
                  <a:lnTo>
                    <a:pt x="296" y="310"/>
                  </a:lnTo>
                  <a:lnTo>
                    <a:pt x="309" y="324"/>
                  </a:lnTo>
                  <a:lnTo>
                    <a:pt x="326" y="346"/>
                  </a:lnTo>
                  <a:lnTo>
                    <a:pt x="337" y="368"/>
                  </a:lnTo>
                  <a:lnTo>
                    <a:pt x="345" y="390"/>
                  </a:lnTo>
                  <a:lnTo>
                    <a:pt x="350" y="411"/>
                  </a:lnTo>
                  <a:lnTo>
                    <a:pt x="351" y="431"/>
                  </a:lnTo>
                  <a:lnTo>
                    <a:pt x="348" y="461"/>
                  </a:lnTo>
                  <a:lnTo>
                    <a:pt x="340" y="489"/>
                  </a:lnTo>
                  <a:lnTo>
                    <a:pt x="326" y="515"/>
                  </a:lnTo>
                  <a:lnTo>
                    <a:pt x="309" y="538"/>
                  </a:lnTo>
                  <a:lnTo>
                    <a:pt x="288" y="558"/>
                  </a:lnTo>
                  <a:lnTo>
                    <a:pt x="263" y="574"/>
                  </a:lnTo>
                  <a:lnTo>
                    <a:pt x="236" y="585"/>
                  </a:lnTo>
                  <a:lnTo>
                    <a:pt x="205" y="594"/>
                  </a:lnTo>
                  <a:lnTo>
                    <a:pt x="175" y="596"/>
                  </a:lnTo>
                  <a:lnTo>
                    <a:pt x="146" y="594"/>
                  </a:lnTo>
                  <a:lnTo>
                    <a:pt x="117" y="588"/>
                  </a:lnTo>
                  <a:lnTo>
                    <a:pt x="90" y="577"/>
                  </a:lnTo>
                  <a:lnTo>
                    <a:pt x="65" y="563"/>
                  </a:lnTo>
                  <a:lnTo>
                    <a:pt x="44" y="546"/>
                  </a:lnTo>
                  <a:lnTo>
                    <a:pt x="26" y="526"/>
                  </a:lnTo>
                  <a:lnTo>
                    <a:pt x="11" y="502"/>
                  </a:lnTo>
                  <a:lnTo>
                    <a:pt x="3" y="475"/>
                  </a:lnTo>
                  <a:lnTo>
                    <a:pt x="0" y="446"/>
                  </a:lnTo>
                  <a:lnTo>
                    <a:pt x="2" y="419"/>
                  </a:lnTo>
                  <a:lnTo>
                    <a:pt x="10" y="394"/>
                  </a:lnTo>
                  <a:lnTo>
                    <a:pt x="20" y="372"/>
                  </a:lnTo>
                  <a:lnTo>
                    <a:pt x="35" y="353"/>
                  </a:lnTo>
                  <a:lnTo>
                    <a:pt x="51" y="336"/>
                  </a:lnTo>
                  <a:lnTo>
                    <a:pt x="69" y="320"/>
                  </a:lnTo>
                  <a:lnTo>
                    <a:pt x="87" y="308"/>
                  </a:lnTo>
                  <a:lnTo>
                    <a:pt x="105" y="296"/>
                  </a:lnTo>
                  <a:lnTo>
                    <a:pt x="122" y="287"/>
                  </a:lnTo>
                  <a:lnTo>
                    <a:pt x="108" y="277"/>
                  </a:lnTo>
                  <a:lnTo>
                    <a:pt x="94" y="267"/>
                  </a:lnTo>
                  <a:lnTo>
                    <a:pt x="79" y="258"/>
                  </a:lnTo>
                  <a:lnTo>
                    <a:pt x="68" y="247"/>
                  </a:lnTo>
                  <a:lnTo>
                    <a:pt x="60" y="240"/>
                  </a:lnTo>
                  <a:lnTo>
                    <a:pt x="42" y="216"/>
                  </a:lnTo>
                  <a:lnTo>
                    <a:pt x="32" y="194"/>
                  </a:lnTo>
                  <a:lnTo>
                    <a:pt x="25" y="173"/>
                  </a:lnTo>
                  <a:lnTo>
                    <a:pt x="23" y="157"/>
                  </a:lnTo>
                  <a:lnTo>
                    <a:pt x="23" y="145"/>
                  </a:lnTo>
                  <a:lnTo>
                    <a:pt x="26" y="116"/>
                  </a:lnTo>
                  <a:lnTo>
                    <a:pt x="35" y="88"/>
                  </a:lnTo>
                  <a:lnTo>
                    <a:pt x="49" y="64"/>
                  </a:lnTo>
                  <a:lnTo>
                    <a:pt x="67" y="42"/>
                  </a:lnTo>
                  <a:lnTo>
                    <a:pt x="89" y="24"/>
                  </a:lnTo>
                  <a:lnTo>
                    <a:pt x="115" y="11"/>
                  </a:lnTo>
                  <a:lnTo>
                    <a:pt x="144" y="2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0321" name="Group 625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2987824" y="4797152"/>
            <a:ext cx="2016224" cy="388941"/>
            <a:chOff x="3085" y="2962"/>
            <a:chExt cx="3665" cy="707"/>
          </a:xfrm>
        </p:grpSpPr>
        <p:sp>
          <p:nvSpPr>
            <p:cNvPr id="30323" name="Freeform 627"/>
            <p:cNvSpPr>
              <a:spLocks/>
            </p:cNvSpPr>
            <p:nvPr/>
          </p:nvSpPr>
          <p:spPr bwMode="auto">
            <a:xfrm>
              <a:off x="3130" y="2962"/>
              <a:ext cx="373" cy="173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317" y="2"/>
                </a:cxn>
                <a:cxn ang="0">
                  <a:pos x="323" y="5"/>
                </a:cxn>
                <a:cxn ang="0">
                  <a:pos x="326" y="12"/>
                </a:cxn>
                <a:cxn ang="0">
                  <a:pos x="327" y="18"/>
                </a:cxn>
                <a:cxn ang="0">
                  <a:pos x="334" y="38"/>
                </a:cxn>
                <a:cxn ang="0">
                  <a:pos x="345" y="54"/>
                </a:cxn>
                <a:cxn ang="0">
                  <a:pos x="361" y="68"/>
                </a:cxn>
                <a:cxn ang="0">
                  <a:pos x="364" y="70"/>
                </a:cxn>
                <a:cxn ang="0">
                  <a:pos x="371" y="77"/>
                </a:cxn>
                <a:cxn ang="0">
                  <a:pos x="372" y="81"/>
                </a:cxn>
                <a:cxn ang="0">
                  <a:pos x="373" y="86"/>
                </a:cxn>
                <a:cxn ang="0">
                  <a:pos x="372" y="93"/>
                </a:cxn>
                <a:cxn ang="0">
                  <a:pos x="368" y="97"/>
                </a:cxn>
                <a:cxn ang="0">
                  <a:pos x="359" y="104"/>
                </a:cxn>
                <a:cxn ang="0">
                  <a:pos x="334" y="119"/>
                </a:cxn>
                <a:cxn ang="0">
                  <a:pos x="315" y="136"/>
                </a:cxn>
                <a:cxn ang="0">
                  <a:pos x="301" y="149"/>
                </a:cxn>
                <a:cxn ang="0">
                  <a:pos x="292" y="161"/>
                </a:cxn>
                <a:cxn ang="0">
                  <a:pos x="290" y="163"/>
                </a:cxn>
                <a:cxn ang="0">
                  <a:pos x="288" y="167"/>
                </a:cxn>
                <a:cxn ang="0">
                  <a:pos x="283" y="172"/>
                </a:cxn>
                <a:cxn ang="0">
                  <a:pos x="280" y="173"/>
                </a:cxn>
                <a:cxn ang="0">
                  <a:pos x="276" y="173"/>
                </a:cxn>
                <a:cxn ang="0">
                  <a:pos x="272" y="172"/>
                </a:cxn>
                <a:cxn ang="0">
                  <a:pos x="268" y="170"/>
                </a:cxn>
                <a:cxn ang="0">
                  <a:pos x="264" y="167"/>
                </a:cxn>
                <a:cxn ang="0">
                  <a:pos x="262" y="163"/>
                </a:cxn>
                <a:cxn ang="0">
                  <a:pos x="261" y="160"/>
                </a:cxn>
                <a:cxn ang="0">
                  <a:pos x="259" y="155"/>
                </a:cxn>
                <a:cxn ang="0">
                  <a:pos x="263" y="145"/>
                </a:cxn>
                <a:cxn ang="0">
                  <a:pos x="270" y="134"/>
                </a:cxn>
                <a:cxn ang="0">
                  <a:pos x="280" y="123"/>
                </a:cxn>
                <a:cxn ang="0">
                  <a:pos x="290" y="112"/>
                </a:cxn>
                <a:cxn ang="0">
                  <a:pos x="299" y="104"/>
                </a:cxn>
                <a:cxn ang="0">
                  <a:pos x="29" y="103"/>
                </a:cxn>
                <a:cxn ang="0">
                  <a:pos x="20" y="103"/>
                </a:cxn>
                <a:cxn ang="0">
                  <a:pos x="12" y="102"/>
                </a:cxn>
                <a:cxn ang="0">
                  <a:pos x="6" y="99"/>
                </a:cxn>
                <a:cxn ang="0">
                  <a:pos x="1" y="94"/>
                </a:cxn>
                <a:cxn ang="0">
                  <a:pos x="0" y="86"/>
                </a:cxn>
                <a:cxn ang="0">
                  <a:pos x="1" y="77"/>
                </a:cxn>
                <a:cxn ang="0">
                  <a:pos x="6" y="72"/>
                </a:cxn>
                <a:cxn ang="0">
                  <a:pos x="12" y="69"/>
                </a:cxn>
                <a:cxn ang="0">
                  <a:pos x="20" y="68"/>
                </a:cxn>
                <a:cxn ang="0">
                  <a:pos x="314" y="68"/>
                </a:cxn>
                <a:cxn ang="0">
                  <a:pos x="300" y="45"/>
                </a:cxn>
                <a:cxn ang="0">
                  <a:pos x="297" y="33"/>
                </a:cxn>
                <a:cxn ang="0">
                  <a:pos x="294" y="24"/>
                </a:cxn>
                <a:cxn ang="0">
                  <a:pos x="293" y="18"/>
                </a:cxn>
                <a:cxn ang="0">
                  <a:pos x="294" y="12"/>
                </a:cxn>
                <a:cxn ang="0">
                  <a:pos x="298" y="7"/>
                </a:cxn>
                <a:cxn ang="0">
                  <a:pos x="302" y="2"/>
                </a:cxn>
                <a:cxn ang="0">
                  <a:pos x="310" y="0"/>
                </a:cxn>
              </a:cxnLst>
              <a:rect l="0" t="0" r="r" b="b"/>
              <a:pathLst>
                <a:path w="373" h="173">
                  <a:moveTo>
                    <a:pt x="310" y="0"/>
                  </a:moveTo>
                  <a:lnTo>
                    <a:pt x="317" y="2"/>
                  </a:lnTo>
                  <a:lnTo>
                    <a:pt x="323" y="5"/>
                  </a:lnTo>
                  <a:lnTo>
                    <a:pt x="326" y="12"/>
                  </a:lnTo>
                  <a:lnTo>
                    <a:pt x="327" y="18"/>
                  </a:lnTo>
                  <a:lnTo>
                    <a:pt x="334" y="38"/>
                  </a:lnTo>
                  <a:lnTo>
                    <a:pt x="345" y="54"/>
                  </a:lnTo>
                  <a:lnTo>
                    <a:pt x="361" y="68"/>
                  </a:lnTo>
                  <a:lnTo>
                    <a:pt x="364" y="70"/>
                  </a:lnTo>
                  <a:lnTo>
                    <a:pt x="371" y="77"/>
                  </a:lnTo>
                  <a:lnTo>
                    <a:pt x="372" y="81"/>
                  </a:lnTo>
                  <a:lnTo>
                    <a:pt x="373" y="86"/>
                  </a:lnTo>
                  <a:lnTo>
                    <a:pt x="372" y="93"/>
                  </a:lnTo>
                  <a:lnTo>
                    <a:pt x="368" y="97"/>
                  </a:lnTo>
                  <a:lnTo>
                    <a:pt x="359" y="104"/>
                  </a:lnTo>
                  <a:lnTo>
                    <a:pt x="334" y="119"/>
                  </a:lnTo>
                  <a:lnTo>
                    <a:pt x="315" y="136"/>
                  </a:lnTo>
                  <a:lnTo>
                    <a:pt x="301" y="149"/>
                  </a:lnTo>
                  <a:lnTo>
                    <a:pt x="292" y="161"/>
                  </a:lnTo>
                  <a:lnTo>
                    <a:pt x="290" y="163"/>
                  </a:lnTo>
                  <a:lnTo>
                    <a:pt x="288" y="167"/>
                  </a:lnTo>
                  <a:lnTo>
                    <a:pt x="283" y="172"/>
                  </a:lnTo>
                  <a:lnTo>
                    <a:pt x="280" y="173"/>
                  </a:lnTo>
                  <a:lnTo>
                    <a:pt x="276" y="173"/>
                  </a:lnTo>
                  <a:lnTo>
                    <a:pt x="272" y="172"/>
                  </a:lnTo>
                  <a:lnTo>
                    <a:pt x="268" y="170"/>
                  </a:lnTo>
                  <a:lnTo>
                    <a:pt x="264" y="167"/>
                  </a:lnTo>
                  <a:lnTo>
                    <a:pt x="262" y="163"/>
                  </a:lnTo>
                  <a:lnTo>
                    <a:pt x="261" y="160"/>
                  </a:lnTo>
                  <a:lnTo>
                    <a:pt x="259" y="155"/>
                  </a:lnTo>
                  <a:lnTo>
                    <a:pt x="263" y="145"/>
                  </a:lnTo>
                  <a:lnTo>
                    <a:pt x="270" y="134"/>
                  </a:lnTo>
                  <a:lnTo>
                    <a:pt x="280" y="123"/>
                  </a:lnTo>
                  <a:lnTo>
                    <a:pt x="290" y="112"/>
                  </a:lnTo>
                  <a:lnTo>
                    <a:pt x="299" y="104"/>
                  </a:lnTo>
                  <a:lnTo>
                    <a:pt x="29" y="103"/>
                  </a:lnTo>
                  <a:lnTo>
                    <a:pt x="20" y="103"/>
                  </a:lnTo>
                  <a:lnTo>
                    <a:pt x="12" y="102"/>
                  </a:lnTo>
                  <a:lnTo>
                    <a:pt x="6" y="99"/>
                  </a:lnTo>
                  <a:lnTo>
                    <a:pt x="1" y="94"/>
                  </a:lnTo>
                  <a:lnTo>
                    <a:pt x="0" y="86"/>
                  </a:lnTo>
                  <a:lnTo>
                    <a:pt x="1" y="77"/>
                  </a:lnTo>
                  <a:lnTo>
                    <a:pt x="6" y="72"/>
                  </a:lnTo>
                  <a:lnTo>
                    <a:pt x="12" y="69"/>
                  </a:lnTo>
                  <a:lnTo>
                    <a:pt x="20" y="68"/>
                  </a:lnTo>
                  <a:lnTo>
                    <a:pt x="314" y="68"/>
                  </a:lnTo>
                  <a:lnTo>
                    <a:pt x="300" y="45"/>
                  </a:lnTo>
                  <a:lnTo>
                    <a:pt x="297" y="33"/>
                  </a:lnTo>
                  <a:lnTo>
                    <a:pt x="294" y="24"/>
                  </a:lnTo>
                  <a:lnTo>
                    <a:pt x="293" y="18"/>
                  </a:lnTo>
                  <a:lnTo>
                    <a:pt x="294" y="12"/>
                  </a:lnTo>
                  <a:lnTo>
                    <a:pt x="298" y="7"/>
                  </a:lnTo>
                  <a:lnTo>
                    <a:pt x="302" y="2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324" name="Freeform 628"/>
            <p:cNvSpPr>
              <a:spLocks/>
            </p:cNvSpPr>
            <p:nvPr/>
          </p:nvSpPr>
          <p:spPr bwMode="auto">
            <a:xfrm>
              <a:off x="3085" y="3200"/>
              <a:ext cx="371" cy="396"/>
            </a:xfrm>
            <a:custGeom>
              <a:avLst/>
              <a:gdLst/>
              <a:ahLst/>
              <a:cxnLst>
                <a:cxn ang="0">
                  <a:pos x="341" y="1"/>
                </a:cxn>
                <a:cxn ang="0">
                  <a:pos x="354" y="9"/>
                </a:cxn>
                <a:cxn ang="0">
                  <a:pos x="366" y="28"/>
                </a:cxn>
                <a:cxn ang="0">
                  <a:pos x="371" y="60"/>
                </a:cxn>
                <a:cxn ang="0">
                  <a:pos x="370" y="75"/>
                </a:cxn>
                <a:cxn ang="0">
                  <a:pos x="365" y="111"/>
                </a:cxn>
                <a:cxn ang="0">
                  <a:pos x="355" y="161"/>
                </a:cxn>
                <a:cxn ang="0">
                  <a:pos x="339" y="218"/>
                </a:cxn>
                <a:cxn ang="0">
                  <a:pos x="317" y="275"/>
                </a:cxn>
                <a:cxn ang="0">
                  <a:pos x="287" y="329"/>
                </a:cxn>
                <a:cxn ang="0">
                  <a:pos x="251" y="369"/>
                </a:cxn>
                <a:cxn ang="0">
                  <a:pos x="206" y="393"/>
                </a:cxn>
                <a:cxn ang="0">
                  <a:pos x="170" y="396"/>
                </a:cxn>
                <a:cxn ang="0">
                  <a:pos x="144" y="391"/>
                </a:cxn>
                <a:cxn ang="0">
                  <a:pos x="117" y="381"/>
                </a:cxn>
                <a:cxn ang="0">
                  <a:pos x="92" y="362"/>
                </a:cxn>
                <a:cxn ang="0">
                  <a:pos x="75" y="332"/>
                </a:cxn>
                <a:cxn ang="0">
                  <a:pos x="69" y="288"/>
                </a:cxn>
                <a:cxn ang="0">
                  <a:pos x="71" y="259"/>
                </a:cxn>
                <a:cxn ang="0">
                  <a:pos x="79" y="223"/>
                </a:cxn>
                <a:cxn ang="0">
                  <a:pos x="93" y="175"/>
                </a:cxn>
                <a:cxn ang="0">
                  <a:pos x="116" y="110"/>
                </a:cxn>
                <a:cxn ang="0">
                  <a:pos x="128" y="72"/>
                </a:cxn>
                <a:cxn ang="0">
                  <a:pos x="129" y="38"/>
                </a:cxn>
                <a:cxn ang="0">
                  <a:pos x="123" y="25"/>
                </a:cxn>
                <a:cxn ang="0">
                  <a:pos x="113" y="22"/>
                </a:cxn>
                <a:cxn ang="0">
                  <a:pos x="99" y="23"/>
                </a:cxn>
                <a:cxn ang="0">
                  <a:pos x="78" y="32"/>
                </a:cxn>
                <a:cxn ang="0">
                  <a:pos x="55" y="57"/>
                </a:cxn>
                <a:cxn ang="0">
                  <a:pos x="34" y="100"/>
                </a:cxn>
                <a:cxn ang="0">
                  <a:pos x="21" y="135"/>
                </a:cxn>
                <a:cxn ang="0">
                  <a:pos x="19" y="142"/>
                </a:cxn>
                <a:cxn ang="0">
                  <a:pos x="6" y="145"/>
                </a:cxn>
                <a:cxn ang="0">
                  <a:pos x="3" y="144"/>
                </a:cxn>
                <a:cxn ang="0">
                  <a:pos x="0" y="139"/>
                </a:cxn>
                <a:cxn ang="0">
                  <a:pos x="1" y="131"/>
                </a:cxn>
                <a:cxn ang="0">
                  <a:pos x="8" y="108"/>
                </a:cxn>
                <a:cxn ang="0">
                  <a:pos x="21" y="74"/>
                </a:cxn>
                <a:cxn ang="0">
                  <a:pos x="43" y="40"/>
                </a:cxn>
                <a:cxn ang="0">
                  <a:pos x="73" y="13"/>
                </a:cxn>
                <a:cxn ang="0">
                  <a:pos x="111" y="2"/>
                </a:cxn>
                <a:cxn ang="0">
                  <a:pos x="148" y="11"/>
                </a:cxn>
                <a:cxn ang="0">
                  <a:pos x="171" y="37"/>
                </a:cxn>
                <a:cxn ang="0">
                  <a:pos x="180" y="73"/>
                </a:cxn>
                <a:cxn ang="0">
                  <a:pos x="176" y="102"/>
                </a:cxn>
                <a:cxn ang="0">
                  <a:pos x="155" y="158"/>
                </a:cxn>
                <a:cxn ang="0">
                  <a:pos x="132" y="235"/>
                </a:cxn>
                <a:cxn ang="0">
                  <a:pos x="122" y="300"/>
                </a:cxn>
                <a:cxn ang="0">
                  <a:pos x="128" y="339"/>
                </a:cxn>
                <a:cxn ang="0">
                  <a:pos x="149" y="366"/>
                </a:cxn>
                <a:cxn ang="0">
                  <a:pos x="184" y="375"/>
                </a:cxn>
                <a:cxn ang="0">
                  <a:pos x="225" y="362"/>
                </a:cxn>
                <a:cxn ang="0">
                  <a:pos x="262" y="329"/>
                </a:cxn>
                <a:cxn ang="0">
                  <a:pos x="290" y="283"/>
                </a:cxn>
                <a:cxn ang="0">
                  <a:pos x="311" y="233"/>
                </a:cxn>
                <a:cxn ang="0">
                  <a:pos x="326" y="186"/>
                </a:cxn>
                <a:cxn ang="0">
                  <a:pos x="333" y="151"/>
                </a:cxn>
                <a:cxn ang="0">
                  <a:pos x="331" y="117"/>
                </a:cxn>
                <a:cxn ang="0">
                  <a:pos x="318" y="82"/>
                </a:cxn>
                <a:cxn ang="0">
                  <a:pos x="298" y="59"/>
                </a:cxn>
                <a:cxn ang="0">
                  <a:pos x="292" y="42"/>
                </a:cxn>
                <a:cxn ang="0">
                  <a:pos x="306" y="14"/>
                </a:cxn>
                <a:cxn ang="0">
                  <a:pos x="334" y="0"/>
                </a:cxn>
              </a:cxnLst>
              <a:rect l="0" t="0" r="r" b="b"/>
              <a:pathLst>
                <a:path w="371" h="396">
                  <a:moveTo>
                    <a:pt x="334" y="0"/>
                  </a:moveTo>
                  <a:lnTo>
                    <a:pt x="341" y="1"/>
                  </a:lnTo>
                  <a:lnTo>
                    <a:pt x="347" y="3"/>
                  </a:lnTo>
                  <a:lnTo>
                    <a:pt x="354" y="9"/>
                  </a:lnTo>
                  <a:lnTo>
                    <a:pt x="361" y="17"/>
                  </a:lnTo>
                  <a:lnTo>
                    <a:pt x="366" y="28"/>
                  </a:lnTo>
                  <a:lnTo>
                    <a:pt x="370" y="43"/>
                  </a:lnTo>
                  <a:lnTo>
                    <a:pt x="371" y="60"/>
                  </a:lnTo>
                  <a:lnTo>
                    <a:pt x="371" y="64"/>
                  </a:lnTo>
                  <a:lnTo>
                    <a:pt x="370" y="75"/>
                  </a:lnTo>
                  <a:lnTo>
                    <a:pt x="369" y="90"/>
                  </a:lnTo>
                  <a:lnTo>
                    <a:pt x="365" y="111"/>
                  </a:lnTo>
                  <a:lnTo>
                    <a:pt x="361" y="135"/>
                  </a:lnTo>
                  <a:lnTo>
                    <a:pt x="355" y="161"/>
                  </a:lnTo>
                  <a:lnTo>
                    <a:pt x="348" y="189"/>
                  </a:lnTo>
                  <a:lnTo>
                    <a:pt x="339" y="218"/>
                  </a:lnTo>
                  <a:lnTo>
                    <a:pt x="329" y="247"/>
                  </a:lnTo>
                  <a:lnTo>
                    <a:pt x="317" y="275"/>
                  </a:lnTo>
                  <a:lnTo>
                    <a:pt x="303" y="303"/>
                  </a:lnTo>
                  <a:lnTo>
                    <a:pt x="287" y="329"/>
                  </a:lnTo>
                  <a:lnTo>
                    <a:pt x="271" y="351"/>
                  </a:lnTo>
                  <a:lnTo>
                    <a:pt x="251" y="369"/>
                  </a:lnTo>
                  <a:lnTo>
                    <a:pt x="230" y="383"/>
                  </a:lnTo>
                  <a:lnTo>
                    <a:pt x="206" y="393"/>
                  </a:lnTo>
                  <a:lnTo>
                    <a:pt x="181" y="396"/>
                  </a:lnTo>
                  <a:lnTo>
                    <a:pt x="170" y="396"/>
                  </a:lnTo>
                  <a:lnTo>
                    <a:pt x="158" y="394"/>
                  </a:lnTo>
                  <a:lnTo>
                    <a:pt x="144" y="391"/>
                  </a:lnTo>
                  <a:lnTo>
                    <a:pt x="131" y="387"/>
                  </a:lnTo>
                  <a:lnTo>
                    <a:pt x="117" y="381"/>
                  </a:lnTo>
                  <a:lnTo>
                    <a:pt x="105" y="373"/>
                  </a:lnTo>
                  <a:lnTo>
                    <a:pt x="92" y="362"/>
                  </a:lnTo>
                  <a:lnTo>
                    <a:pt x="83" y="348"/>
                  </a:lnTo>
                  <a:lnTo>
                    <a:pt x="75" y="332"/>
                  </a:lnTo>
                  <a:lnTo>
                    <a:pt x="71" y="311"/>
                  </a:lnTo>
                  <a:lnTo>
                    <a:pt x="69" y="288"/>
                  </a:lnTo>
                  <a:lnTo>
                    <a:pt x="69" y="274"/>
                  </a:lnTo>
                  <a:lnTo>
                    <a:pt x="71" y="259"/>
                  </a:lnTo>
                  <a:lnTo>
                    <a:pt x="74" y="242"/>
                  </a:lnTo>
                  <a:lnTo>
                    <a:pt x="79" y="223"/>
                  </a:lnTo>
                  <a:lnTo>
                    <a:pt x="84" y="201"/>
                  </a:lnTo>
                  <a:lnTo>
                    <a:pt x="93" y="175"/>
                  </a:lnTo>
                  <a:lnTo>
                    <a:pt x="104" y="145"/>
                  </a:lnTo>
                  <a:lnTo>
                    <a:pt x="116" y="110"/>
                  </a:lnTo>
                  <a:lnTo>
                    <a:pt x="123" y="93"/>
                  </a:lnTo>
                  <a:lnTo>
                    <a:pt x="128" y="72"/>
                  </a:lnTo>
                  <a:lnTo>
                    <a:pt x="131" y="50"/>
                  </a:lnTo>
                  <a:lnTo>
                    <a:pt x="129" y="38"/>
                  </a:lnTo>
                  <a:lnTo>
                    <a:pt x="126" y="30"/>
                  </a:lnTo>
                  <a:lnTo>
                    <a:pt x="123" y="25"/>
                  </a:lnTo>
                  <a:lnTo>
                    <a:pt x="118" y="23"/>
                  </a:lnTo>
                  <a:lnTo>
                    <a:pt x="113" y="22"/>
                  </a:lnTo>
                  <a:lnTo>
                    <a:pt x="109" y="22"/>
                  </a:lnTo>
                  <a:lnTo>
                    <a:pt x="99" y="23"/>
                  </a:lnTo>
                  <a:lnTo>
                    <a:pt x="89" y="27"/>
                  </a:lnTo>
                  <a:lnTo>
                    <a:pt x="78" y="32"/>
                  </a:lnTo>
                  <a:lnTo>
                    <a:pt x="66" y="43"/>
                  </a:lnTo>
                  <a:lnTo>
                    <a:pt x="55" y="57"/>
                  </a:lnTo>
                  <a:lnTo>
                    <a:pt x="44" y="75"/>
                  </a:lnTo>
                  <a:lnTo>
                    <a:pt x="34" y="100"/>
                  </a:lnTo>
                  <a:lnTo>
                    <a:pt x="23" y="130"/>
                  </a:lnTo>
                  <a:lnTo>
                    <a:pt x="21" y="135"/>
                  </a:lnTo>
                  <a:lnTo>
                    <a:pt x="20" y="139"/>
                  </a:lnTo>
                  <a:lnTo>
                    <a:pt x="19" y="142"/>
                  </a:lnTo>
                  <a:lnTo>
                    <a:pt x="16" y="145"/>
                  </a:lnTo>
                  <a:lnTo>
                    <a:pt x="6" y="145"/>
                  </a:lnTo>
                  <a:lnTo>
                    <a:pt x="5" y="144"/>
                  </a:lnTo>
                  <a:lnTo>
                    <a:pt x="3" y="144"/>
                  </a:lnTo>
                  <a:lnTo>
                    <a:pt x="1" y="142"/>
                  </a:lnTo>
                  <a:lnTo>
                    <a:pt x="0" y="139"/>
                  </a:lnTo>
                  <a:lnTo>
                    <a:pt x="0" y="136"/>
                  </a:lnTo>
                  <a:lnTo>
                    <a:pt x="1" y="131"/>
                  </a:lnTo>
                  <a:lnTo>
                    <a:pt x="3" y="121"/>
                  </a:lnTo>
                  <a:lnTo>
                    <a:pt x="8" y="108"/>
                  </a:lnTo>
                  <a:lnTo>
                    <a:pt x="13" y="92"/>
                  </a:lnTo>
                  <a:lnTo>
                    <a:pt x="21" y="74"/>
                  </a:lnTo>
                  <a:lnTo>
                    <a:pt x="31" y="57"/>
                  </a:lnTo>
                  <a:lnTo>
                    <a:pt x="43" y="40"/>
                  </a:lnTo>
                  <a:lnTo>
                    <a:pt x="57" y="25"/>
                  </a:lnTo>
                  <a:lnTo>
                    <a:pt x="73" y="13"/>
                  </a:lnTo>
                  <a:lnTo>
                    <a:pt x="91" y="6"/>
                  </a:lnTo>
                  <a:lnTo>
                    <a:pt x="111" y="2"/>
                  </a:lnTo>
                  <a:lnTo>
                    <a:pt x="131" y="4"/>
                  </a:lnTo>
                  <a:lnTo>
                    <a:pt x="148" y="11"/>
                  </a:lnTo>
                  <a:lnTo>
                    <a:pt x="161" y="23"/>
                  </a:lnTo>
                  <a:lnTo>
                    <a:pt x="171" y="37"/>
                  </a:lnTo>
                  <a:lnTo>
                    <a:pt x="178" y="54"/>
                  </a:lnTo>
                  <a:lnTo>
                    <a:pt x="180" y="73"/>
                  </a:lnTo>
                  <a:lnTo>
                    <a:pt x="179" y="88"/>
                  </a:lnTo>
                  <a:lnTo>
                    <a:pt x="176" y="102"/>
                  </a:lnTo>
                  <a:lnTo>
                    <a:pt x="170" y="116"/>
                  </a:lnTo>
                  <a:lnTo>
                    <a:pt x="155" y="158"/>
                  </a:lnTo>
                  <a:lnTo>
                    <a:pt x="142" y="197"/>
                  </a:lnTo>
                  <a:lnTo>
                    <a:pt x="132" y="235"/>
                  </a:lnTo>
                  <a:lnTo>
                    <a:pt x="124" y="268"/>
                  </a:lnTo>
                  <a:lnTo>
                    <a:pt x="122" y="300"/>
                  </a:lnTo>
                  <a:lnTo>
                    <a:pt x="123" y="321"/>
                  </a:lnTo>
                  <a:lnTo>
                    <a:pt x="128" y="339"/>
                  </a:lnTo>
                  <a:lnTo>
                    <a:pt x="136" y="354"/>
                  </a:lnTo>
                  <a:lnTo>
                    <a:pt x="149" y="366"/>
                  </a:lnTo>
                  <a:lnTo>
                    <a:pt x="164" y="373"/>
                  </a:lnTo>
                  <a:lnTo>
                    <a:pt x="184" y="375"/>
                  </a:lnTo>
                  <a:lnTo>
                    <a:pt x="205" y="372"/>
                  </a:lnTo>
                  <a:lnTo>
                    <a:pt x="225" y="362"/>
                  </a:lnTo>
                  <a:lnTo>
                    <a:pt x="245" y="347"/>
                  </a:lnTo>
                  <a:lnTo>
                    <a:pt x="262" y="329"/>
                  </a:lnTo>
                  <a:lnTo>
                    <a:pt x="276" y="307"/>
                  </a:lnTo>
                  <a:lnTo>
                    <a:pt x="290" y="283"/>
                  </a:lnTo>
                  <a:lnTo>
                    <a:pt x="301" y="258"/>
                  </a:lnTo>
                  <a:lnTo>
                    <a:pt x="311" y="233"/>
                  </a:lnTo>
                  <a:lnTo>
                    <a:pt x="319" y="209"/>
                  </a:lnTo>
                  <a:lnTo>
                    <a:pt x="326" y="186"/>
                  </a:lnTo>
                  <a:lnTo>
                    <a:pt x="330" y="166"/>
                  </a:lnTo>
                  <a:lnTo>
                    <a:pt x="333" y="151"/>
                  </a:lnTo>
                  <a:lnTo>
                    <a:pt x="334" y="139"/>
                  </a:lnTo>
                  <a:lnTo>
                    <a:pt x="331" y="117"/>
                  </a:lnTo>
                  <a:lnTo>
                    <a:pt x="326" y="99"/>
                  </a:lnTo>
                  <a:lnTo>
                    <a:pt x="318" y="82"/>
                  </a:lnTo>
                  <a:lnTo>
                    <a:pt x="306" y="68"/>
                  </a:lnTo>
                  <a:lnTo>
                    <a:pt x="298" y="59"/>
                  </a:lnTo>
                  <a:lnTo>
                    <a:pt x="293" y="51"/>
                  </a:lnTo>
                  <a:lnTo>
                    <a:pt x="292" y="42"/>
                  </a:lnTo>
                  <a:lnTo>
                    <a:pt x="295" y="27"/>
                  </a:lnTo>
                  <a:lnTo>
                    <a:pt x="306" y="14"/>
                  </a:lnTo>
                  <a:lnTo>
                    <a:pt x="319" y="3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325" name="Freeform 629"/>
            <p:cNvSpPr>
              <a:spLocks/>
            </p:cNvSpPr>
            <p:nvPr/>
          </p:nvSpPr>
          <p:spPr bwMode="auto">
            <a:xfrm>
              <a:off x="3463" y="3266"/>
              <a:ext cx="214" cy="403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26" y="0"/>
                </a:cxn>
                <a:cxn ang="0">
                  <a:pos x="132" y="2"/>
                </a:cxn>
                <a:cxn ang="0">
                  <a:pos x="134" y="8"/>
                </a:cxn>
                <a:cxn ang="0">
                  <a:pos x="134" y="17"/>
                </a:cxn>
                <a:cxn ang="0">
                  <a:pos x="133" y="353"/>
                </a:cxn>
                <a:cxn ang="0">
                  <a:pos x="133" y="361"/>
                </a:cxn>
                <a:cxn ang="0">
                  <a:pos x="134" y="367"/>
                </a:cxn>
                <a:cxn ang="0">
                  <a:pos x="137" y="373"/>
                </a:cxn>
                <a:cxn ang="0">
                  <a:pos x="144" y="377"/>
                </a:cxn>
                <a:cxn ang="0">
                  <a:pos x="154" y="379"/>
                </a:cxn>
                <a:cxn ang="0">
                  <a:pos x="170" y="381"/>
                </a:cxn>
                <a:cxn ang="0">
                  <a:pos x="214" y="381"/>
                </a:cxn>
                <a:cxn ang="0">
                  <a:pos x="214" y="403"/>
                </a:cxn>
                <a:cxn ang="0">
                  <a:pos x="205" y="403"/>
                </a:cxn>
                <a:cxn ang="0">
                  <a:pos x="192" y="402"/>
                </a:cxn>
                <a:cxn ang="0">
                  <a:pos x="174" y="402"/>
                </a:cxn>
                <a:cxn ang="0">
                  <a:pos x="154" y="401"/>
                </a:cxn>
                <a:cxn ang="0">
                  <a:pos x="62" y="401"/>
                </a:cxn>
                <a:cxn ang="0">
                  <a:pos x="43" y="402"/>
                </a:cxn>
                <a:cxn ang="0">
                  <a:pos x="26" y="402"/>
                </a:cxn>
                <a:cxn ang="0">
                  <a:pos x="12" y="403"/>
                </a:cxn>
                <a:cxn ang="0">
                  <a:pos x="4" y="403"/>
                </a:cxn>
                <a:cxn ang="0">
                  <a:pos x="4" y="381"/>
                </a:cxn>
                <a:cxn ang="0">
                  <a:pos x="48" y="381"/>
                </a:cxn>
                <a:cxn ang="0">
                  <a:pos x="64" y="379"/>
                </a:cxn>
                <a:cxn ang="0">
                  <a:pos x="74" y="377"/>
                </a:cxn>
                <a:cxn ang="0">
                  <a:pos x="81" y="373"/>
                </a:cxn>
                <a:cxn ang="0">
                  <a:pos x="84" y="367"/>
                </a:cxn>
                <a:cxn ang="0">
                  <a:pos x="86" y="361"/>
                </a:cxn>
                <a:cxn ang="0">
                  <a:pos x="86" y="43"/>
                </a:cxn>
                <a:cxn ang="0">
                  <a:pos x="65" y="51"/>
                </a:cxn>
                <a:cxn ang="0">
                  <a:pos x="45" y="57"/>
                </a:cxn>
                <a:cxn ang="0">
                  <a:pos x="27" y="59"/>
                </a:cxn>
                <a:cxn ang="0">
                  <a:pos x="11" y="60"/>
                </a:cxn>
                <a:cxn ang="0">
                  <a:pos x="0" y="60"/>
                </a:cxn>
                <a:cxn ang="0">
                  <a:pos x="0" y="38"/>
                </a:cxn>
                <a:cxn ang="0">
                  <a:pos x="14" y="38"/>
                </a:cxn>
                <a:cxn ang="0">
                  <a:pos x="32" y="37"/>
                </a:cxn>
                <a:cxn ang="0">
                  <a:pos x="53" y="34"/>
                </a:cxn>
                <a:cxn ang="0">
                  <a:pos x="74" y="27"/>
                </a:cxn>
                <a:cxn ang="0">
                  <a:pos x="96" y="16"/>
                </a:cxn>
                <a:cxn ang="0">
                  <a:pos x="116" y="0"/>
                </a:cxn>
              </a:cxnLst>
              <a:rect l="0" t="0" r="r" b="b"/>
              <a:pathLst>
                <a:path w="214" h="403">
                  <a:moveTo>
                    <a:pt x="116" y="0"/>
                  </a:moveTo>
                  <a:lnTo>
                    <a:pt x="126" y="0"/>
                  </a:lnTo>
                  <a:lnTo>
                    <a:pt x="132" y="2"/>
                  </a:lnTo>
                  <a:lnTo>
                    <a:pt x="134" y="8"/>
                  </a:lnTo>
                  <a:lnTo>
                    <a:pt x="134" y="17"/>
                  </a:lnTo>
                  <a:lnTo>
                    <a:pt x="133" y="353"/>
                  </a:lnTo>
                  <a:lnTo>
                    <a:pt x="133" y="361"/>
                  </a:lnTo>
                  <a:lnTo>
                    <a:pt x="134" y="367"/>
                  </a:lnTo>
                  <a:lnTo>
                    <a:pt x="137" y="373"/>
                  </a:lnTo>
                  <a:lnTo>
                    <a:pt x="144" y="377"/>
                  </a:lnTo>
                  <a:lnTo>
                    <a:pt x="154" y="379"/>
                  </a:lnTo>
                  <a:lnTo>
                    <a:pt x="170" y="381"/>
                  </a:lnTo>
                  <a:lnTo>
                    <a:pt x="214" y="381"/>
                  </a:lnTo>
                  <a:lnTo>
                    <a:pt x="214" y="403"/>
                  </a:lnTo>
                  <a:lnTo>
                    <a:pt x="205" y="403"/>
                  </a:lnTo>
                  <a:lnTo>
                    <a:pt x="192" y="402"/>
                  </a:lnTo>
                  <a:lnTo>
                    <a:pt x="174" y="402"/>
                  </a:lnTo>
                  <a:lnTo>
                    <a:pt x="154" y="401"/>
                  </a:lnTo>
                  <a:lnTo>
                    <a:pt x="62" y="401"/>
                  </a:lnTo>
                  <a:lnTo>
                    <a:pt x="43" y="402"/>
                  </a:lnTo>
                  <a:lnTo>
                    <a:pt x="26" y="402"/>
                  </a:lnTo>
                  <a:lnTo>
                    <a:pt x="12" y="403"/>
                  </a:lnTo>
                  <a:lnTo>
                    <a:pt x="4" y="403"/>
                  </a:lnTo>
                  <a:lnTo>
                    <a:pt x="4" y="381"/>
                  </a:lnTo>
                  <a:lnTo>
                    <a:pt x="48" y="381"/>
                  </a:lnTo>
                  <a:lnTo>
                    <a:pt x="64" y="379"/>
                  </a:lnTo>
                  <a:lnTo>
                    <a:pt x="74" y="377"/>
                  </a:lnTo>
                  <a:lnTo>
                    <a:pt x="81" y="373"/>
                  </a:lnTo>
                  <a:lnTo>
                    <a:pt x="84" y="367"/>
                  </a:lnTo>
                  <a:lnTo>
                    <a:pt x="86" y="361"/>
                  </a:lnTo>
                  <a:lnTo>
                    <a:pt x="86" y="43"/>
                  </a:lnTo>
                  <a:lnTo>
                    <a:pt x="65" y="51"/>
                  </a:lnTo>
                  <a:lnTo>
                    <a:pt x="45" y="57"/>
                  </a:lnTo>
                  <a:lnTo>
                    <a:pt x="27" y="59"/>
                  </a:lnTo>
                  <a:lnTo>
                    <a:pt x="11" y="60"/>
                  </a:lnTo>
                  <a:lnTo>
                    <a:pt x="0" y="60"/>
                  </a:lnTo>
                  <a:lnTo>
                    <a:pt x="0" y="38"/>
                  </a:lnTo>
                  <a:lnTo>
                    <a:pt x="14" y="38"/>
                  </a:lnTo>
                  <a:lnTo>
                    <a:pt x="32" y="37"/>
                  </a:lnTo>
                  <a:lnTo>
                    <a:pt x="53" y="34"/>
                  </a:lnTo>
                  <a:lnTo>
                    <a:pt x="74" y="27"/>
                  </a:lnTo>
                  <a:lnTo>
                    <a:pt x="96" y="16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326" name="Freeform 630"/>
            <p:cNvSpPr>
              <a:spLocks/>
            </p:cNvSpPr>
            <p:nvPr/>
          </p:nvSpPr>
          <p:spPr bwMode="auto">
            <a:xfrm>
              <a:off x="4064" y="3319"/>
              <a:ext cx="91" cy="93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60" y="3"/>
                </a:cxn>
                <a:cxn ang="0">
                  <a:pos x="72" y="10"/>
                </a:cxn>
                <a:cxn ang="0">
                  <a:pos x="81" y="19"/>
                </a:cxn>
                <a:cxn ang="0">
                  <a:pos x="88" y="32"/>
                </a:cxn>
                <a:cxn ang="0">
                  <a:pos x="91" y="47"/>
                </a:cxn>
                <a:cxn ang="0">
                  <a:pos x="88" y="62"/>
                </a:cxn>
                <a:cxn ang="0">
                  <a:pos x="81" y="75"/>
                </a:cxn>
                <a:cxn ang="0">
                  <a:pos x="71" y="84"/>
                </a:cxn>
                <a:cxn ang="0">
                  <a:pos x="59" y="91"/>
                </a:cxn>
                <a:cxn ang="0">
                  <a:pos x="45" y="93"/>
                </a:cxn>
                <a:cxn ang="0">
                  <a:pos x="31" y="91"/>
                </a:cxn>
                <a:cxn ang="0">
                  <a:pos x="18" y="84"/>
                </a:cxn>
                <a:cxn ang="0">
                  <a:pos x="9" y="75"/>
                </a:cxn>
                <a:cxn ang="0">
                  <a:pos x="2" y="62"/>
                </a:cxn>
                <a:cxn ang="0">
                  <a:pos x="0" y="47"/>
                </a:cxn>
                <a:cxn ang="0">
                  <a:pos x="2" y="32"/>
                </a:cxn>
                <a:cxn ang="0">
                  <a:pos x="9" y="19"/>
                </a:cxn>
                <a:cxn ang="0">
                  <a:pos x="18" y="10"/>
                </a:cxn>
                <a:cxn ang="0">
                  <a:pos x="31" y="3"/>
                </a:cxn>
                <a:cxn ang="0">
                  <a:pos x="45" y="0"/>
                </a:cxn>
              </a:cxnLst>
              <a:rect l="0" t="0" r="r" b="b"/>
              <a:pathLst>
                <a:path w="91" h="93">
                  <a:moveTo>
                    <a:pt x="45" y="0"/>
                  </a:moveTo>
                  <a:lnTo>
                    <a:pt x="60" y="3"/>
                  </a:lnTo>
                  <a:lnTo>
                    <a:pt x="72" y="10"/>
                  </a:lnTo>
                  <a:lnTo>
                    <a:pt x="81" y="19"/>
                  </a:lnTo>
                  <a:lnTo>
                    <a:pt x="88" y="32"/>
                  </a:lnTo>
                  <a:lnTo>
                    <a:pt x="91" y="47"/>
                  </a:lnTo>
                  <a:lnTo>
                    <a:pt x="88" y="62"/>
                  </a:lnTo>
                  <a:lnTo>
                    <a:pt x="81" y="75"/>
                  </a:lnTo>
                  <a:lnTo>
                    <a:pt x="71" y="84"/>
                  </a:lnTo>
                  <a:lnTo>
                    <a:pt x="59" y="91"/>
                  </a:lnTo>
                  <a:lnTo>
                    <a:pt x="45" y="93"/>
                  </a:lnTo>
                  <a:lnTo>
                    <a:pt x="31" y="91"/>
                  </a:lnTo>
                  <a:lnTo>
                    <a:pt x="18" y="84"/>
                  </a:lnTo>
                  <a:lnTo>
                    <a:pt x="9" y="75"/>
                  </a:lnTo>
                  <a:lnTo>
                    <a:pt x="2" y="62"/>
                  </a:lnTo>
                  <a:lnTo>
                    <a:pt x="0" y="47"/>
                  </a:lnTo>
                  <a:lnTo>
                    <a:pt x="2" y="32"/>
                  </a:lnTo>
                  <a:lnTo>
                    <a:pt x="9" y="19"/>
                  </a:lnTo>
                  <a:lnTo>
                    <a:pt x="18" y="10"/>
                  </a:lnTo>
                  <a:lnTo>
                    <a:pt x="31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327" name="Freeform 631"/>
            <p:cNvSpPr>
              <a:spLocks/>
            </p:cNvSpPr>
            <p:nvPr/>
          </p:nvSpPr>
          <p:spPr bwMode="auto">
            <a:xfrm>
              <a:off x="4569" y="2962"/>
              <a:ext cx="373" cy="173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317" y="2"/>
                </a:cxn>
                <a:cxn ang="0">
                  <a:pos x="322" y="5"/>
                </a:cxn>
                <a:cxn ang="0">
                  <a:pos x="326" y="12"/>
                </a:cxn>
                <a:cxn ang="0">
                  <a:pos x="327" y="18"/>
                </a:cxn>
                <a:cxn ang="0">
                  <a:pos x="334" y="38"/>
                </a:cxn>
                <a:cxn ang="0">
                  <a:pos x="345" y="54"/>
                </a:cxn>
                <a:cxn ang="0">
                  <a:pos x="361" y="68"/>
                </a:cxn>
                <a:cxn ang="0">
                  <a:pos x="364" y="70"/>
                </a:cxn>
                <a:cxn ang="0">
                  <a:pos x="371" y="77"/>
                </a:cxn>
                <a:cxn ang="0">
                  <a:pos x="372" y="81"/>
                </a:cxn>
                <a:cxn ang="0">
                  <a:pos x="373" y="86"/>
                </a:cxn>
                <a:cxn ang="0">
                  <a:pos x="372" y="93"/>
                </a:cxn>
                <a:cxn ang="0">
                  <a:pos x="368" y="97"/>
                </a:cxn>
                <a:cxn ang="0">
                  <a:pos x="359" y="104"/>
                </a:cxn>
                <a:cxn ang="0">
                  <a:pos x="334" y="119"/>
                </a:cxn>
                <a:cxn ang="0">
                  <a:pos x="315" y="136"/>
                </a:cxn>
                <a:cxn ang="0">
                  <a:pos x="301" y="149"/>
                </a:cxn>
                <a:cxn ang="0">
                  <a:pos x="292" y="161"/>
                </a:cxn>
                <a:cxn ang="0">
                  <a:pos x="290" y="163"/>
                </a:cxn>
                <a:cxn ang="0">
                  <a:pos x="287" y="167"/>
                </a:cxn>
                <a:cxn ang="0">
                  <a:pos x="283" y="172"/>
                </a:cxn>
                <a:cxn ang="0">
                  <a:pos x="280" y="173"/>
                </a:cxn>
                <a:cxn ang="0">
                  <a:pos x="276" y="173"/>
                </a:cxn>
                <a:cxn ang="0">
                  <a:pos x="272" y="172"/>
                </a:cxn>
                <a:cxn ang="0">
                  <a:pos x="268" y="170"/>
                </a:cxn>
                <a:cxn ang="0">
                  <a:pos x="264" y="167"/>
                </a:cxn>
                <a:cxn ang="0">
                  <a:pos x="261" y="163"/>
                </a:cxn>
                <a:cxn ang="0">
                  <a:pos x="260" y="160"/>
                </a:cxn>
                <a:cxn ang="0">
                  <a:pos x="259" y="155"/>
                </a:cxn>
                <a:cxn ang="0">
                  <a:pos x="263" y="145"/>
                </a:cxn>
                <a:cxn ang="0">
                  <a:pos x="269" y="134"/>
                </a:cxn>
                <a:cxn ang="0">
                  <a:pos x="280" y="123"/>
                </a:cxn>
                <a:cxn ang="0">
                  <a:pos x="290" y="112"/>
                </a:cxn>
                <a:cxn ang="0">
                  <a:pos x="299" y="104"/>
                </a:cxn>
                <a:cxn ang="0">
                  <a:pos x="29" y="103"/>
                </a:cxn>
                <a:cxn ang="0">
                  <a:pos x="20" y="103"/>
                </a:cxn>
                <a:cxn ang="0">
                  <a:pos x="12" y="102"/>
                </a:cxn>
                <a:cxn ang="0">
                  <a:pos x="5" y="99"/>
                </a:cxn>
                <a:cxn ang="0">
                  <a:pos x="1" y="94"/>
                </a:cxn>
                <a:cxn ang="0">
                  <a:pos x="0" y="86"/>
                </a:cxn>
                <a:cxn ang="0">
                  <a:pos x="1" y="77"/>
                </a:cxn>
                <a:cxn ang="0">
                  <a:pos x="5" y="72"/>
                </a:cxn>
                <a:cxn ang="0">
                  <a:pos x="12" y="69"/>
                </a:cxn>
                <a:cxn ang="0">
                  <a:pos x="20" y="68"/>
                </a:cxn>
                <a:cxn ang="0">
                  <a:pos x="313" y="68"/>
                </a:cxn>
                <a:cxn ang="0">
                  <a:pos x="300" y="45"/>
                </a:cxn>
                <a:cxn ang="0">
                  <a:pos x="296" y="33"/>
                </a:cxn>
                <a:cxn ang="0">
                  <a:pos x="294" y="24"/>
                </a:cxn>
                <a:cxn ang="0">
                  <a:pos x="293" y="18"/>
                </a:cxn>
                <a:cxn ang="0">
                  <a:pos x="294" y="12"/>
                </a:cxn>
                <a:cxn ang="0">
                  <a:pos x="298" y="7"/>
                </a:cxn>
                <a:cxn ang="0">
                  <a:pos x="302" y="2"/>
                </a:cxn>
                <a:cxn ang="0">
                  <a:pos x="310" y="0"/>
                </a:cxn>
              </a:cxnLst>
              <a:rect l="0" t="0" r="r" b="b"/>
              <a:pathLst>
                <a:path w="373" h="173">
                  <a:moveTo>
                    <a:pt x="310" y="0"/>
                  </a:moveTo>
                  <a:lnTo>
                    <a:pt x="317" y="2"/>
                  </a:lnTo>
                  <a:lnTo>
                    <a:pt x="322" y="5"/>
                  </a:lnTo>
                  <a:lnTo>
                    <a:pt x="326" y="12"/>
                  </a:lnTo>
                  <a:lnTo>
                    <a:pt x="327" y="18"/>
                  </a:lnTo>
                  <a:lnTo>
                    <a:pt x="334" y="38"/>
                  </a:lnTo>
                  <a:lnTo>
                    <a:pt x="345" y="54"/>
                  </a:lnTo>
                  <a:lnTo>
                    <a:pt x="361" y="68"/>
                  </a:lnTo>
                  <a:lnTo>
                    <a:pt x="364" y="70"/>
                  </a:lnTo>
                  <a:lnTo>
                    <a:pt x="371" y="77"/>
                  </a:lnTo>
                  <a:lnTo>
                    <a:pt x="372" y="81"/>
                  </a:lnTo>
                  <a:lnTo>
                    <a:pt x="373" y="86"/>
                  </a:lnTo>
                  <a:lnTo>
                    <a:pt x="372" y="93"/>
                  </a:lnTo>
                  <a:lnTo>
                    <a:pt x="368" y="97"/>
                  </a:lnTo>
                  <a:lnTo>
                    <a:pt x="359" y="104"/>
                  </a:lnTo>
                  <a:lnTo>
                    <a:pt x="334" y="119"/>
                  </a:lnTo>
                  <a:lnTo>
                    <a:pt x="315" y="136"/>
                  </a:lnTo>
                  <a:lnTo>
                    <a:pt x="301" y="149"/>
                  </a:lnTo>
                  <a:lnTo>
                    <a:pt x="292" y="161"/>
                  </a:lnTo>
                  <a:lnTo>
                    <a:pt x="290" y="163"/>
                  </a:lnTo>
                  <a:lnTo>
                    <a:pt x="287" y="167"/>
                  </a:lnTo>
                  <a:lnTo>
                    <a:pt x="283" y="172"/>
                  </a:lnTo>
                  <a:lnTo>
                    <a:pt x="280" y="173"/>
                  </a:lnTo>
                  <a:lnTo>
                    <a:pt x="276" y="173"/>
                  </a:lnTo>
                  <a:lnTo>
                    <a:pt x="272" y="172"/>
                  </a:lnTo>
                  <a:lnTo>
                    <a:pt x="268" y="170"/>
                  </a:lnTo>
                  <a:lnTo>
                    <a:pt x="264" y="167"/>
                  </a:lnTo>
                  <a:lnTo>
                    <a:pt x="261" y="163"/>
                  </a:lnTo>
                  <a:lnTo>
                    <a:pt x="260" y="160"/>
                  </a:lnTo>
                  <a:lnTo>
                    <a:pt x="259" y="155"/>
                  </a:lnTo>
                  <a:lnTo>
                    <a:pt x="263" y="145"/>
                  </a:lnTo>
                  <a:lnTo>
                    <a:pt x="269" y="134"/>
                  </a:lnTo>
                  <a:lnTo>
                    <a:pt x="280" y="123"/>
                  </a:lnTo>
                  <a:lnTo>
                    <a:pt x="290" y="112"/>
                  </a:lnTo>
                  <a:lnTo>
                    <a:pt x="299" y="104"/>
                  </a:lnTo>
                  <a:lnTo>
                    <a:pt x="29" y="103"/>
                  </a:lnTo>
                  <a:lnTo>
                    <a:pt x="20" y="103"/>
                  </a:lnTo>
                  <a:lnTo>
                    <a:pt x="12" y="102"/>
                  </a:lnTo>
                  <a:lnTo>
                    <a:pt x="5" y="99"/>
                  </a:lnTo>
                  <a:lnTo>
                    <a:pt x="1" y="94"/>
                  </a:lnTo>
                  <a:lnTo>
                    <a:pt x="0" y="86"/>
                  </a:lnTo>
                  <a:lnTo>
                    <a:pt x="1" y="77"/>
                  </a:lnTo>
                  <a:lnTo>
                    <a:pt x="5" y="72"/>
                  </a:lnTo>
                  <a:lnTo>
                    <a:pt x="12" y="69"/>
                  </a:lnTo>
                  <a:lnTo>
                    <a:pt x="20" y="68"/>
                  </a:lnTo>
                  <a:lnTo>
                    <a:pt x="313" y="68"/>
                  </a:lnTo>
                  <a:lnTo>
                    <a:pt x="300" y="45"/>
                  </a:lnTo>
                  <a:lnTo>
                    <a:pt x="296" y="33"/>
                  </a:lnTo>
                  <a:lnTo>
                    <a:pt x="294" y="24"/>
                  </a:lnTo>
                  <a:lnTo>
                    <a:pt x="293" y="18"/>
                  </a:lnTo>
                  <a:lnTo>
                    <a:pt x="294" y="12"/>
                  </a:lnTo>
                  <a:lnTo>
                    <a:pt x="298" y="7"/>
                  </a:lnTo>
                  <a:lnTo>
                    <a:pt x="302" y="2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328" name="Freeform 632"/>
            <p:cNvSpPr>
              <a:spLocks/>
            </p:cNvSpPr>
            <p:nvPr/>
          </p:nvSpPr>
          <p:spPr bwMode="auto">
            <a:xfrm>
              <a:off x="4439" y="3200"/>
              <a:ext cx="371" cy="396"/>
            </a:xfrm>
            <a:custGeom>
              <a:avLst/>
              <a:gdLst/>
              <a:ahLst/>
              <a:cxnLst>
                <a:cxn ang="0">
                  <a:pos x="341" y="1"/>
                </a:cxn>
                <a:cxn ang="0">
                  <a:pos x="354" y="9"/>
                </a:cxn>
                <a:cxn ang="0">
                  <a:pos x="367" y="28"/>
                </a:cxn>
                <a:cxn ang="0">
                  <a:pos x="371" y="60"/>
                </a:cxn>
                <a:cxn ang="0">
                  <a:pos x="370" y="75"/>
                </a:cxn>
                <a:cxn ang="0">
                  <a:pos x="366" y="111"/>
                </a:cxn>
                <a:cxn ang="0">
                  <a:pos x="355" y="161"/>
                </a:cxn>
                <a:cxn ang="0">
                  <a:pos x="340" y="218"/>
                </a:cxn>
                <a:cxn ang="0">
                  <a:pos x="317" y="275"/>
                </a:cxn>
                <a:cxn ang="0">
                  <a:pos x="288" y="329"/>
                </a:cxn>
                <a:cxn ang="0">
                  <a:pos x="252" y="369"/>
                </a:cxn>
                <a:cxn ang="0">
                  <a:pos x="206" y="393"/>
                </a:cxn>
                <a:cxn ang="0">
                  <a:pos x="170" y="396"/>
                </a:cxn>
                <a:cxn ang="0">
                  <a:pos x="144" y="391"/>
                </a:cxn>
                <a:cxn ang="0">
                  <a:pos x="117" y="381"/>
                </a:cxn>
                <a:cxn ang="0">
                  <a:pos x="92" y="362"/>
                </a:cxn>
                <a:cxn ang="0">
                  <a:pos x="75" y="332"/>
                </a:cxn>
                <a:cxn ang="0">
                  <a:pos x="69" y="288"/>
                </a:cxn>
                <a:cxn ang="0">
                  <a:pos x="71" y="259"/>
                </a:cxn>
                <a:cxn ang="0">
                  <a:pos x="79" y="223"/>
                </a:cxn>
                <a:cxn ang="0">
                  <a:pos x="94" y="175"/>
                </a:cxn>
                <a:cxn ang="0">
                  <a:pos x="116" y="110"/>
                </a:cxn>
                <a:cxn ang="0">
                  <a:pos x="129" y="72"/>
                </a:cxn>
                <a:cxn ang="0">
                  <a:pos x="130" y="38"/>
                </a:cxn>
                <a:cxn ang="0">
                  <a:pos x="123" y="25"/>
                </a:cxn>
                <a:cxn ang="0">
                  <a:pos x="113" y="22"/>
                </a:cxn>
                <a:cxn ang="0">
                  <a:pos x="99" y="23"/>
                </a:cxn>
                <a:cxn ang="0">
                  <a:pos x="78" y="32"/>
                </a:cxn>
                <a:cxn ang="0">
                  <a:pos x="55" y="57"/>
                </a:cxn>
                <a:cxn ang="0">
                  <a:pos x="34" y="100"/>
                </a:cxn>
                <a:cxn ang="0">
                  <a:pos x="21" y="135"/>
                </a:cxn>
                <a:cxn ang="0">
                  <a:pos x="19" y="142"/>
                </a:cxn>
                <a:cxn ang="0">
                  <a:pos x="7" y="145"/>
                </a:cxn>
                <a:cxn ang="0">
                  <a:pos x="3" y="144"/>
                </a:cxn>
                <a:cxn ang="0">
                  <a:pos x="0" y="139"/>
                </a:cxn>
                <a:cxn ang="0">
                  <a:pos x="1" y="131"/>
                </a:cxn>
                <a:cxn ang="0">
                  <a:pos x="8" y="108"/>
                </a:cxn>
                <a:cxn ang="0">
                  <a:pos x="21" y="74"/>
                </a:cxn>
                <a:cxn ang="0">
                  <a:pos x="43" y="40"/>
                </a:cxn>
                <a:cxn ang="0">
                  <a:pos x="73" y="13"/>
                </a:cxn>
                <a:cxn ang="0">
                  <a:pos x="112" y="2"/>
                </a:cxn>
                <a:cxn ang="0">
                  <a:pos x="148" y="11"/>
                </a:cxn>
                <a:cxn ang="0">
                  <a:pos x="171" y="37"/>
                </a:cxn>
                <a:cxn ang="0">
                  <a:pos x="180" y="73"/>
                </a:cxn>
                <a:cxn ang="0">
                  <a:pos x="176" y="102"/>
                </a:cxn>
                <a:cxn ang="0">
                  <a:pos x="156" y="158"/>
                </a:cxn>
                <a:cxn ang="0">
                  <a:pos x="132" y="235"/>
                </a:cxn>
                <a:cxn ang="0">
                  <a:pos x="122" y="300"/>
                </a:cxn>
                <a:cxn ang="0">
                  <a:pos x="129" y="339"/>
                </a:cxn>
                <a:cxn ang="0">
                  <a:pos x="149" y="366"/>
                </a:cxn>
                <a:cxn ang="0">
                  <a:pos x="184" y="375"/>
                </a:cxn>
                <a:cxn ang="0">
                  <a:pos x="226" y="362"/>
                </a:cxn>
                <a:cxn ang="0">
                  <a:pos x="262" y="329"/>
                </a:cxn>
                <a:cxn ang="0">
                  <a:pos x="290" y="283"/>
                </a:cxn>
                <a:cxn ang="0">
                  <a:pos x="311" y="233"/>
                </a:cxn>
                <a:cxn ang="0">
                  <a:pos x="326" y="186"/>
                </a:cxn>
                <a:cxn ang="0">
                  <a:pos x="333" y="151"/>
                </a:cxn>
                <a:cxn ang="0">
                  <a:pos x="332" y="117"/>
                </a:cxn>
                <a:cxn ang="0">
                  <a:pos x="318" y="82"/>
                </a:cxn>
                <a:cxn ang="0">
                  <a:pos x="298" y="59"/>
                </a:cxn>
                <a:cxn ang="0">
                  <a:pos x="292" y="42"/>
                </a:cxn>
                <a:cxn ang="0">
                  <a:pos x="306" y="14"/>
                </a:cxn>
                <a:cxn ang="0">
                  <a:pos x="334" y="0"/>
                </a:cxn>
              </a:cxnLst>
              <a:rect l="0" t="0" r="r" b="b"/>
              <a:pathLst>
                <a:path w="371" h="396">
                  <a:moveTo>
                    <a:pt x="334" y="0"/>
                  </a:moveTo>
                  <a:lnTo>
                    <a:pt x="341" y="1"/>
                  </a:lnTo>
                  <a:lnTo>
                    <a:pt x="347" y="3"/>
                  </a:lnTo>
                  <a:lnTo>
                    <a:pt x="354" y="9"/>
                  </a:lnTo>
                  <a:lnTo>
                    <a:pt x="361" y="17"/>
                  </a:lnTo>
                  <a:lnTo>
                    <a:pt x="367" y="28"/>
                  </a:lnTo>
                  <a:lnTo>
                    <a:pt x="370" y="43"/>
                  </a:lnTo>
                  <a:lnTo>
                    <a:pt x="371" y="60"/>
                  </a:lnTo>
                  <a:lnTo>
                    <a:pt x="371" y="64"/>
                  </a:lnTo>
                  <a:lnTo>
                    <a:pt x="370" y="75"/>
                  </a:lnTo>
                  <a:lnTo>
                    <a:pt x="369" y="90"/>
                  </a:lnTo>
                  <a:lnTo>
                    <a:pt x="366" y="111"/>
                  </a:lnTo>
                  <a:lnTo>
                    <a:pt x="361" y="135"/>
                  </a:lnTo>
                  <a:lnTo>
                    <a:pt x="355" y="161"/>
                  </a:lnTo>
                  <a:lnTo>
                    <a:pt x="349" y="189"/>
                  </a:lnTo>
                  <a:lnTo>
                    <a:pt x="340" y="218"/>
                  </a:lnTo>
                  <a:lnTo>
                    <a:pt x="329" y="247"/>
                  </a:lnTo>
                  <a:lnTo>
                    <a:pt x="317" y="275"/>
                  </a:lnTo>
                  <a:lnTo>
                    <a:pt x="303" y="303"/>
                  </a:lnTo>
                  <a:lnTo>
                    <a:pt x="288" y="329"/>
                  </a:lnTo>
                  <a:lnTo>
                    <a:pt x="271" y="351"/>
                  </a:lnTo>
                  <a:lnTo>
                    <a:pt x="252" y="369"/>
                  </a:lnTo>
                  <a:lnTo>
                    <a:pt x="230" y="383"/>
                  </a:lnTo>
                  <a:lnTo>
                    <a:pt x="206" y="393"/>
                  </a:lnTo>
                  <a:lnTo>
                    <a:pt x="182" y="396"/>
                  </a:lnTo>
                  <a:lnTo>
                    <a:pt x="170" y="396"/>
                  </a:lnTo>
                  <a:lnTo>
                    <a:pt x="158" y="394"/>
                  </a:lnTo>
                  <a:lnTo>
                    <a:pt x="144" y="391"/>
                  </a:lnTo>
                  <a:lnTo>
                    <a:pt x="131" y="387"/>
                  </a:lnTo>
                  <a:lnTo>
                    <a:pt x="117" y="381"/>
                  </a:lnTo>
                  <a:lnTo>
                    <a:pt x="105" y="373"/>
                  </a:lnTo>
                  <a:lnTo>
                    <a:pt x="92" y="362"/>
                  </a:lnTo>
                  <a:lnTo>
                    <a:pt x="83" y="348"/>
                  </a:lnTo>
                  <a:lnTo>
                    <a:pt x="75" y="332"/>
                  </a:lnTo>
                  <a:lnTo>
                    <a:pt x="71" y="311"/>
                  </a:lnTo>
                  <a:lnTo>
                    <a:pt x="69" y="288"/>
                  </a:lnTo>
                  <a:lnTo>
                    <a:pt x="69" y="274"/>
                  </a:lnTo>
                  <a:lnTo>
                    <a:pt x="71" y="259"/>
                  </a:lnTo>
                  <a:lnTo>
                    <a:pt x="74" y="242"/>
                  </a:lnTo>
                  <a:lnTo>
                    <a:pt x="79" y="223"/>
                  </a:lnTo>
                  <a:lnTo>
                    <a:pt x="85" y="201"/>
                  </a:lnTo>
                  <a:lnTo>
                    <a:pt x="94" y="175"/>
                  </a:lnTo>
                  <a:lnTo>
                    <a:pt x="104" y="145"/>
                  </a:lnTo>
                  <a:lnTo>
                    <a:pt x="116" y="110"/>
                  </a:lnTo>
                  <a:lnTo>
                    <a:pt x="123" y="93"/>
                  </a:lnTo>
                  <a:lnTo>
                    <a:pt x="129" y="72"/>
                  </a:lnTo>
                  <a:lnTo>
                    <a:pt x="131" y="50"/>
                  </a:lnTo>
                  <a:lnTo>
                    <a:pt x="130" y="38"/>
                  </a:lnTo>
                  <a:lnTo>
                    <a:pt x="126" y="30"/>
                  </a:lnTo>
                  <a:lnTo>
                    <a:pt x="123" y="25"/>
                  </a:lnTo>
                  <a:lnTo>
                    <a:pt x="118" y="23"/>
                  </a:lnTo>
                  <a:lnTo>
                    <a:pt x="113" y="22"/>
                  </a:lnTo>
                  <a:lnTo>
                    <a:pt x="109" y="22"/>
                  </a:lnTo>
                  <a:lnTo>
                    <a:pt x="99" y="23"/>
                  </a:lnTo>
                  <a:lnTo>
                    <a:pt x="89" y="27"/>
                  </a:lnTo>
                  <a:lnTo>
                    <a:pt x="78" y="32"/>
                  </a:lnTo>
                  <a:lnTo>
                    <a:pt x="66" y="43"/>
                  </a:lnTo>
                  <a:lnTo>
                    <a:pt x="55" y="57"/>
                  </a:lnTo>
                  <a:lnTo>
                    <a:pt x="44" y="75"/>
                  </a:lnTo>
                  <a:lnTo>
                    <a:pt x="34" y="100"/>
                  </a:lnTo>
                  <a:lnTo>
                    <a:pt x="24" y="130"/>
                  </a:lnTo>
                  <a:lnTo>
                    <a:pt x="21" y="135"/>
                  </a:lnTo>
                  <a:lnTo>
                    <a:pt x="20" y="139"/>
                  </a:lnTo>
                  <a:lnTo>
                    <a:pt x="19" y="142"/>
                  </a:lnTo>
                  <a:lnTo>
                    <a:pt x="16" y="145"/>
                  </a:lnTo>
                  <a:lnTo>
                    <a:pt x="7" y="145"/>
                  </a:lnTo>
                  <a:lnTo>
                    <a:pt x="6" y="144"/>
                  </a:lnTo>
                  <a:lnTo>
                    <a:pt x="3" y="144"/>
                  </a:lnTo>
                  <a:lnTo>
                    <a:pt x="1" y="142"/>
                  </a:lnTo>
                  <a:lnTo>
                    <a:pt x="0" y="139"/>
                  </a:lnTo>
                  <a:lnTo>
                    <a:pt x="0" y="136"/>
                  </a:lnTo>
                  <a:lnTo>
                    <a:pt x="1" y="131"/>
                  </a:lnTo>
                  <a:lnTo>
                    <a:pt x="3" y="121"/>
                  </a:lnTo>
                  <a:lnTo>
                    <a:pt x="8" y="108"/>
                  </a:lnTo>
                  <a:lnTo>
                    <a:pt x="13" y="92"/>
                  </a:lnTo>
                  <a:lnTo>
                    <a:pt x="21" y="74"/>
                  </a:lnTo>
                  <a:lnTo>
                    <a:pt x="31" y="57"/>
                  </a:lnTo>
                  <a:lnTo>
                    <a:pt x="43" y="40"/>
                  </a:lnTo>
                  <a:lnTo>
                    <a:pt x="57" y="25"/>
                  </a:lnTo>
                  <a:lnTo>
                    <a:pt x="73" y="13"/>
                  </a:lnTo>
                  <a:lnTo>
                    <a:pt x="91" y="6"/>
                  </a:lnTo>
                  <a:lnTo>
                    <a:pt x="112" y="2"/>
                  </a:lnTo>
                  <a:lnTo>
                    <a:pt x="131" y="4"/>
                  </a:lnTo>
                  <a:lnTo>
                    <a:pt x="148" y="11"/>
                  </a:lnTo>
                  <a:lnTo>
                    <a:pt x="161" y="23"/>
                  </a:lnTo>
                  <a:lnTo>
                    <a:pt x="171" y="37"/>
                  </a:lnTo>
                  <a:lnTo>
                    <a:pt x="178" y="54"/>
                  </a:lnTo>
                  <a:lnTo>
                    <a:pt x="180" y="73"/>
                  </a:lnTo>
                  <a:lnTo>
                    <a:pt x="179" y="88"/>
                  </a:lnTo>
                  <a:lnTo>
                    <a:pt x="176" y="102"/>
                  </a:lnTo>
                  <a:lnTo>
                    <a:pt x="170" y="116"/>
                  </a:lnTo>
                  <a:lnTo>
                    <a:pt x="156" y="158"/>
                  </a:lnTo>
                  <a:lnTo>
                    <a:pt x="142" y="197"/>
                  </a:lnTo>
                  <a:lnTo>
                    <a:pt x="132" y="235"/>
                  </a:lnTo>
                  <a:lnTo>
                    <a:pt x="124" y="268"/>
                  </a:lnTo>
                  <a:lnTo>
                    <a:pt x="122" y="300"/>
                  </a:lnTo>
                  <a:lnTo>
                    <a:pt x="123" y="321"/>
                  </a:lnTo>
                  <a:lnTo>
                    <a:pt x="129" y="339"/>
                  </a:lnTo>
                  <a:lnTo>
                    <a:pt x="136" y="354"/>
                  </a:lnTo>
                  <a:lnTo>
                    <a:pt x="149" y="366"/>
                  </a:lnTo>
                  <a:lnTo>
                    <a:pt x="165" y="373"/>
                  </a:lnTo>
                  <a:lnTo>
                    <a:pt x="184" y="375"/>
                  </a:lnTo>
                  <a:lnTo>
                    <a:pt x="205" y="372"/>
                  </a:lnTo>
                  <a:lnTo>
                    <a:pt x="226" y="362"/>
                  </a:lnTo>
                  <a:lnTo>
                    <a:pt x="245" y="347"/>
                  </a:lnTo>
                  <a:lnTo>
                    <a:pt x="262" y="329"/>
                  </a:lnTo>
                  <a:lnTo>
                    <a:pt x="276" y="307"/>
                  </a:lnTo>
                  <a:lnTo>
                    <a:pt x="290" y="283"/>
                  </a:lnTo>
                  <a:lnTo>
                    <a:pt x="301" y="258"/>
                  </a:lnTo>
                  <a:lnTo>
                    <a:pt x="311" y="233"/>
                  </a:lnTo>
                  <a:lnTo>
                    <a:pt x="319" y="209"/>
                  </a:lnTo>
                  <a:lnTo>
                    <a:pt x="326" y="186"/>
                  </a:lnTo>
                  <a:lnTo>
                    <a:pt x="331" y="166"/>
                  </a:lnTo>
                  <a:lnTo>
                    <a:pt x="333" y="151"/>
                  </a:lnTo>
                  <a:lnTo>
                    <a:pt x="334" y="139"/>
                  </a:lnTo>
                  <a:lnTo>
                    <a:pt x="332" y="117"/>
                  </a:lnTo>
                  <a:lnTo>
                    <a:pt x="326" y="99"/>
                  </a:lnTo>
                  <a:lnTo>
                    <a:pt x="318" y="82"/>
                  </a:lnTo>
                  <a:lnTo>
                    <a:pt x="306" y="68"/>
                  </a:lnTo>
                  <a:lnTo>
                    <a:pt x="298" y="59"/>
                  </a:lnTo>
                  <a:lnTo>
                    <a:pt x="293" y="51"/>
                  </a:lnTo>
                  <a:lnTo>
                    <a:pt x="292" y="42"/>
                  </a:lnTo>
                  <a:lnTo>
                    <a:pt x="296" y="27"/>
                  </a:lnTo>
                  <a:lnTo>
                    <a:pt x="306" y="14"/>
                  </a:lnTo>
                  <a:lnTo>
                    <a:pt x="319" y="3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329" name="Freeform 633"/>
            <p:cNvSpPr>
              <a:spLocks/>
            </p:cNvSpPr>
            <p:nvPr/>
          </p:nvSpPr>
          <p:spPr bwMode="auto">
            <a:xfrm>
              <a:off x="4902" y="3266"/>
              <a:ext cx="214" cy="403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26" y="0"/>
                </a:cxn>
                <a:cxn ang="0">
                  <a:pos x="132" y="2"/>
                </a:cxn>
                <a:cxn ang="0">
                  <a:pos x="134" y="8"/>
                </a:cxn>
                <a:cxn ang="0">
                  <a:pos x="134" y="17"/>
                </a:cxn>
                <a:cxn ang="0">
                  <a:pos x="133" y="353"/>
                </a:cxn>
                <a:cxn ang="0">
                  <a:pos x="133" y="361"/>
                </a:cxn>
                <a:cxn ang="0">
                  <a:pos x="134" y="367"/>
                </a:cxn>
                <a:cxn ang="0">
                  <a:pos x="137" y="373"/>
                </a:cxn>
                <a:cxn ang="0">
                  <a:pos x="144" y="377"/>
                </a:cxn>
                <a:cxn ang="0">
                  <a:pos x="154" y="379"/>
                </a:cxn>
                <a:cxn ang="0">
                  <a:pos x="170" y="381"/>
                </a:cxn>
                <a:cxn ang="0">
                  <a:pos x="214" y="381"/>
                </a:cxn>
                <a:cxn ang="0">
                  <a:pos x="214" y="403"/>
                </a:cxn>
                <a:cxn ang="0">
                  <a:pos x="205" y="403"/>
                </a:cxn>
                <a:cxn ang="0">
                  <a:pos x="191" y="402"/>
                </a:cxn>
                <a:cxn ang="0">
                  <a:pos x="173" y="402"/>
                </a:cxn>
                <a:cxn ang="0">
                  <a:pos x="154" y="401"/>
                </a:cxn>
                <a:cxn ang="0">
                  <a:pos x="62" y="401"/>
                </a:cxn>
                <a:cxn ang="0">
                  <a:pos x="42" y="402"/>
                </a:cxn>
                <a:cxn ang="0">
                  <a:pos x="26" y="402"/>
                </a:cxn>
                <a:cxn ang="0">
                  <a:pos x="12" y="403"/>
                </a:cxn>
                <a:cxn ang="0">
                  <a:pos x="4" y="403"/>
                </a:cxn>
                <a:cxn ang="0">
                  <a:pos x="4" y="381"/>
                </a:cxn>
                <a:cxn ang="0">
                  <a:pos x="48" y="381"/>
                </a:cxn>
                <a:cxn ang="0">
                  <a:pos x="64" y="379"/>
                </a:cxn>
                <a:cxn ang="0">
                  <a:pos x="74" y="377"/>
                </a:cxn>
                <a:cxn ang="0">
                  <a:pos x="81" y="373"/>
                </a:cxn>
                <a:cxn ang="0">
                  <a:pos x="84" y="367"/>
                </a:cxn>
                <a:cxn ang="0">
                  <a:pos x="85" y="361"/>
                </a:cxn>
                <a:cxn ang="0">
                  <a:pos x="85" y="43"/>
                </a:cxn>
                <a:cxn ang="0">
                  <a:pos x="65" y="51"/>
                </a:cxn>
                <a:cxn ang="0">
                  <a:pos x="45" y="57"/>
                </a:cxn>
                <a:cxn ang="0">
                  <a:pos x="27" y="59"/>
                </a:cxn>
                <a:cxn ang="0">
                  <a:pos x="11" y="60"/>
                </a:cxn>
                <a:cxn ang="0">
                  <a:pos x="0" y="60"/>
                </a:cxn>
                <a:cxn ang="0">
                  <a:pos x="0" y="38"/>
                </a:cxn>
                <a:cxn ang="0">
                  <a:pos x="14" y="38"/>
                </a:cxn>
                <a:cxn ang="0">
                  <a:pos x="32" y="37"/>
                </a:cxn>
                <a:cxn ang="0">
                  <a:pos x="53" y="34"/>
                </a:cxn>
                <a:cxn ang="0">
                  <a:pos x="74" y="27"/>
                </a:cxn>
                <a:cxn ang="0">
                  <a:pos x="95" y="16"/>
                </a:cxn>
                <a:cxn ang="0">
                  <a:pos x="116" y="0"/>
                </a:cxn>
              </a:cxnLst>
              <a:rect l="0" t="0" r="r" b="b"/>
              <a:pathLst>
                <a:path w="214" h="403">
                  <a:moveTo>
                    <a:pt x="116" y="0"/>
                  </a:moveTo>
                  <a:lnTo>
                    <a:pt x="126" y="0"/>
                  </a:lnTo>
                  <a:lnTo>
                    <a:pt x="132" y="2"/>
                  </a:lnTo>
                  <a:lnTo>
                    <a:pt x="134" y="8"/>
                  </a:lnTo>
                  <a:lnTo>
                    <a:pt x="134" y="17"/>
                  </a:lnTo>
                  <a:lnTo>
                    <a:pt x="133" y="353"/>
                  </a:lnTo>
                  <a:lnTo>
                    <a:pt x="133" y="361"/>
                  </a:lnTo>
                  <a:lnTo>
                    <a:pt x="134" y="367"/>
                  </a:lnTo>
                  <a:lnTo>
                    <a:pt x="137" y="373"/>
                  </a:lnTo>
                  <a:lnTo>
                    <a:pt x="144" y="377"/>
                  </a:lnTo>
                  <a:lnTo>
                    <a:pt x="154" y="379"/>
                  </a:lnTo>
                  <a:lnTo>
                    <a:pt x="170" y="381"/>
                  </a:lnTo>
                  <a:lnTo>
                    <a:pt x="214" y="381"/>
                  </a:lnTo>
                  <a:lnTo>
                    <a:pt x="214" y="403"/>
                  </a:lnTo>
                  <a:lnTo>
                    <a:pt x="205" y="403"/>
                  </a:lnTo>
                  <a:lnTo>
                    <a:pt x="191" y="402"/>
                  </a:lnTo>
                  <a:lnTo>
                    <a:pt x="173" y="402"/>
                  </a:lnTo>
                  <a:lnTo>
                    <a:pt x="154" y="401"/>
                  </a:lnTo>
                  <a:lnTo>
                    <a:pt x="62" y="401"/>
                  </a:lnTo>
                  <a:lnTo>
                    <a:pt x="42" y="402"/>
                  </a:lnTo>
                  <a:lnTo>
                    <a:pt x="26" y="402"/>
                  </a:lnTo>
                  <a:lnTo>
                    <a:pt x="12" y="403"/>
                  </a:lnTo>
                  <a:lnTo>
                    <a:pt x="4" y="403"/>
                  </a:lnTo>
                  <a:lnTo>
                    <a:pt x="4" y="381"/>
                  </a:lnTo>
                  <a:lnTo>
                    <a:pt x="48" y="381"/>
                  </a:lnTo>
                  <a:lnTo>
                    <a:pt x="64" y="379"/>
                  </a:lnTo>
                  <a:lnTo>
                    <a:pt x="74" y="377"/>
                  </a:lnTo>
                  <a:lnTo>
                    <a:pt x="81" y="373"/>
                  </a:lnTo>
                  <a:lnTo>
                    <a:pt x="84" y="367"/>
                  </a:lnTo>
                  <a:lnTo>
                    <a:pt x="85" y="361"/>
                  </a:lnTo>
                  <a:lnTo>
                    <a:pt x="85" y="43"/>
                  </a:lnTo>
                  <a:lnTo>
                    <a:pt x="65" y="51"/>
                  </a:lnTo>
                  <a:lnTo>
                    <a:pt x="45" y="57"/>
                  </a:lnTo>
                  <a:lnTo>
                    <a:pt x="27" y="59"/>
                  </a:lnTo>
                  <a:lnTo>
                    <a:pt x="11" y="60"/>
                  </a:lnTo>
                  <a:lnTo>
                    <a:pt x="0" y="60"/>
                  </a:lnTo>
                  <a:lnTo>
                    <a:pt x="0" y="38"/>
                  </a:lnTo>
                  <a:lnTo>
                    <a:pt x="14" y="38"/>
                  </a:lnTo>
                  <a:lnTo>
                    <a:pt x="32" y="37"/>
                  </a:lnTo>
                  <a:lnTo>
                    <a:pt x="53" y="34"/>
                  </a:lnTo>
                  <a:lnTo>
                    <a:pt x="74" y="27"/>
                  </a:lnTo>
                  <a:lnTo>
                    <a:pt x="95" y="16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330" name="Freeform 634"/>
            <p:cNvSpPr>
              <a:spLocks noEditPoints="1"/>
            </p:cNvSpPr>
            <p:nvPr/>
          </p:nvSpPr>
          <p:spPr bwMode="auto">
            <a:xfrm>
              <a:off x="5477" y="3265"/>
              <a:ext cx="562" cy="203"/>
            </a:xfrm>
            <a:custGeom>
              <a:avLst/>
              <a:gdLst/>
              <a:ahLst/>
              <a:cxnLst>
                <a:cxn ang="0">
                  <a:pos x="23" y="168"/>
                </a:cxn>
                <a:cxn ang="0">
                  <a:pos x="542" y="168"/>
                </a:cxn>
                <a:cxn ang="0">
                  <a:pos x="550" y="170"/>
                </a:cxn>
                <a:cxn ang="0">
                  <a:pos x="555" y="172"/>
                </a:cxn>
                <a:cxn ang="0">
                  <a:pos x="560" y="178"/>
                </a:cxn>
                <a:cxn ang="0">
                  <a:pos x="562" y="186"/>
                </a:cxn>
                <a:cxn ang="0">
                  <a:pos x="560" y="194"/>
                </a:cxn>
                <a:cxn ang="0">
                  <a:pos x="555" y="200"/>
                </a:cxn>
                <a:cxn ang="0">
                  <a:pos x="549" y="202"/>
                </a:cxn>
                <a:cxn ang="0">
                  <a:pos x="541" y="203"/>
                </a:cxn>
                <a:cxn ang="0">
                  <a:pos x="23" y="203"/>
                </a:cxn>
                <a:cxn ang="0">
                  <a:pos x="15" y="202"/>
                </a:cxn>
                <a:cxn ang="0">
                  <a:pos x="9" y="200"/>
                </a:cxn>
                <a:cxn ang="0">
                  <a:pos x="5" y="194"/>
                </a:cxn>
                <a:cxn ang="0">
                  <a:pos x="2" y="186"/>
                </a:cxn>
                <a:cxn ang="0">
                  <a:pos x="5" y="178"/>
                </a:cxn>
                <a:cxn ang="0">
                  <a:pos x="9" y="172"/>
                </a:cxn>
                <a:cxn ang="0">
                  <a:pos x="15" y="170"/>
                </a:cxn>
                <a:cxn ang="0">
                  <a:pos x="23" y="168"/>
                </a:cxn>
                <a:cxn ang="0">
                  <a:pos x="20" y="0"/>
                </a:cxn>
                <a:cxn ang="0">
                  <a:pos x="542" y="0"/>
                </a:cxn>
                <a:cxn ang="0">
                  <a:pos x="550" y="1"/>
                </a:cxn>
                <a:cxn ang="0">
                  <a:pos x="555" y="3"/>
                </a:cxn>
                <a:cxn ang="0">
                  <a:pos x="560" y="9"/>
                </a:cxn>
                <a:cxn ang="0">
                  <a:pos x="562" y="17"/>
                </a:cxn>
                <a:cxn ang="0">
                  <a:pos x="560" y="25"/>
                </a:cxn>
                <a:cxn ang="0">
                  <a:pos x="555" y="31"/>
                </a:cxn>
                <a:cxn ang="0">
                  <a:pos x="549" y="34"/>
                </a:cxn>
                <a:cxn ang="0">
                  <a:pos x="541" y="35"/>
                </a:cxn>
                <a:cxn ang="0">
                  <a:pos x="20" y="35"/>
                </a:cxn>
                <a:cxn ang="0">
                  <a:pos x="12" y="34"/>
                </a:cxn>
                <a:cxn ang="0">
                  <a:pos x="7" y="31"/>
                </a:cxn>
                <a:cxn ang="0">
                  <a:pos x="2" y="25"/>
                </a:cxn>
                <a:cxn ang="0">
                  <a:pos x="0" y="17"/>
                </a:cxn>
                <a:cxn ang="0">
                  <a:pos x="2" y="9"/>
                </a:cxn>
                <a:cxn ang="0">
                  <a:pos x="7" y="3"/>
                </a:cxn>
                <a:cxn ang="0">
                  <a:pos x="12" y="1"/>
                </a:cxn>
                <a:cxn ang="0">
                  <a:pos x="20" y="0"/>
                </a:cxn>
              </a:cxnLst>
              <a:rect l="0" t="0" r="r" b="b"/>
              <a:pathLst>
                <a:path w="562" h="203">
                  <a:moveTo>
                    <a:pt x="23" y="168"/>
                  </a:moveTo>
                  <a:lnTo>
                    <a:pt x="542" y="168"/>
                  </a:lnTo>
                  <a:lnTo>
                    <a:pt x="550" y="170"/>
                  </a:lnTo>
                  <a:lnTo>
                    <a:pt x="555" y="172"/>
                  </a:lnTo>
                  <a:lnTo>
                    <a:pt x="560" y="178"/>
                  </a:lnTo>
                  <a:lnTo>
                    <a:pt x="562" y="186"/>
                  </a:lnTo>
                  <a:lnTo>
                    <a:pt x="560" y="194"/>
                  </a:lnTo>
                  <a:lnTo>
                    <a:pt x="555" y="200"/>
                  </a:lnTo>
                  <a:lnTo>
                    <a:pt x="549" y="202"/>
                  </a:lnTo>
                  <a:lnTo>
                    <a:pt x="541" y="203"/>
                  </a:lnTo>
                  <a:lnTo>
                    <a:pt x="23" y="203"/>
                  </a:lnTo>
                  <a:lnTo>
                    <a:pt x="15" y="202"/>
                  </a:lnTo>
                  <a:lnTo>
                    <a:pt x="9" y="200"/>
                  </a:lnTo>
                  <a:lnTo>
                    <a:pt x="5" y="194"/>
                  </a:lnTo>
                  <a:lnTo>
                    <a:pt x="2" y="186"/>
                  </a:lnTo>
                  <a:lnTo>
                    <a:pt x="5" y="178"/>
                  </a:lnTo>
                  <a:lnTo>
                    <a:pt x="9" y="172"/>
                  </a:lnTo>
                  <a:lnTo>
                    <a:pt x="15" y="170"/>
                  </a:lnTo>
                  <a:lnTo>
                    <a:pt x="23" y="168"/>
                  </a:lnTo>
                  <a:close/>
                  <a:moveTo>
                    <a:pt x="20" y="0"/>
                  </a:moveTo>
                  <a:lnTo>
                    <a:pt x="542" y="0"/>
                  </a:lnTo>
                  <a:lnTo>
                    <a:pt x="550" y="1"/>
                  </a:lnTo>
                  <a:lnTo>
                    <a:pt x="555" y="3"/>
                  </a:lnTo>
                  <a:lnTo>
                    <a:pt x="560" y="9"/>
                  </a:lnTo>
                  <a:lnTo>
                    <a:pt x="562" y="17"/>
                  </a:lnTo>
                  <a:lnTo>
                    <a:pt x="560" y="25"/>
                  </a:lnTo>
                  <a:lnTo>
                    <a:pt x="555" y="31"/>
                  </a:lnTo>
                  <a:lnTo>
                    <a:pt x="549" y="34"/>
                  </a:lnTo>
                  <a:lnTo>
                    <a:pt x="541" y="35"/>
                  </a:lnTo>
                  <a:lnTo>
                    <a:pt x="20" y="35"/>
                  </a:lnTo>
                  <a:lnTo>
                    <a:pt x="12" y="34"/>
                  </a:lnTo>
                  <a:lnTo>
                    <a:pt x="7" y="31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2" y="9"/>
                  </a:lnTo>
                  <a:lnTo>
                    <a:pt x="7" y="3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331" name="Freeform 635"/>
            <p:cNvSpPr>
              <a:spLocks noEditPoints="1"/>
            </p:cNvSpPr>
            <p:nvPr/>
          </p:nvSpPr>
          <p:spPr bwMode="auto">
            <a:xfrm>
              <a:off x="6399" y="3006"/>
              <a:ext cx="351" cy="596"/>
            </a:xfrm>
            <a:custGeom>
              <a:avLst/>
              <a:gdLst/>
              <a:ahLst/>
              <a:cxnLst>
                <a:cxn ang="0">
                  <a:pos x="88" y="338"/>
                </a:cxn>
                <a:cxn ang="0">
                  <a:pos x="47" y="402"/>
                </a:cxn>
                <a:cxn ang="0">
                  <a:pos x="43" y="472"/>
                </a:cxn>
                <a:cxn ang="0">
                  <a:pos x="80" y="535"/>
                </a:cxn>
                <a:cxn ang="0">
                  <a:pos x="148" y="569"/>
                </a:cxn>
                <a:cxn ang="0">
                  <a:pos x="223" y="563"/>
                </a:cxn>
                <a:cxn ang="0">
                  <a:pos x="282" y="525"/>
                </a:cxn>
                <a:cxn ang="0">
                  <a:pos x="306" y="462"/>
                </a:cxn>
                <a:cxn ang="0">
                  <a:pos x="289" y="408"/>
                </a:cxn>
                <a:cxn ang="0">
                  <a:pos x="254" y="375"/>
                </a:cxn>
                <a:cxn ang="0">
                  <a:pos x="195" y="336"/>
                </a:cxn>
                <a:cxn ang="0">
                  <a:pos x="139" y="300"/>
                </a:cxn>
                <a:cxn ang="0">
                  <a:pos x="125" y="29"/>
                </a:cxn>
                <a:cxn ang="0">
                  <a:pos x="71" y="69"/>
                </a:cxn>
                <a:cxn ang="0">
                  <a:pos x="59" y="118"/>
                </a:cxn>
                <a:cxn ang="0">
                  <a:pos x="72" y="153"/>
                </a:cxn>
                <a:cxn ang="0">
                  <a:pos x="205" y="251"/>
                </a:cxn>
                <a:cxn ang="0">
                  <a:pos x="266" y="197"/>
                </a:cxn>
                <a:cxn ang="0">
                  <a:pos x="289" y="129"/>
                </a:cxn>
                <a:cxn ang="0">
                  <a:pos x="263" y="60"/>
                </a:cxn>
                <a:cxn ang="0">
                  <a:pos x="200" y="23"/>
                </a:cxn>
                <a:cxn ang="0">
                  <a:pos x="200" y="2"/>
                </a:cxn>
                <a:cxn ang="0">
                  <a:pos x="269" y="28"/>
                </a:cxn>
                <a:cxn ang="0">
                  <a:pos x="316" y="80"/>
                </a:cxn>
                <a:cxn ang="0">
                  <a:pos x="323" y="157"/>
                </a:cxn>
                <a:cxn ang="0">
                  <a:pos x="278" y="226"/>
                </a:cxn>
                <a:cxn ang="0">
                  <a:pos x="226" y="262"/>
                </a:cxn>
                <a:cxn ang="0">
                  <a:pos x="277" y="295"/>
                </a:cxn>
                <a:cxn ang="0">
                  <a:pos x="309" y="324"/>
                </a:cxn>
                <a:cxn ang="0">
                  <a:pos x="345" y="390"/>
                </a:cxn>
                <a:cxn ang="0">
                  <a:pos x="348" y="461"/>
                </a:cxn>
                <a:cxn ang="0">
                  <a:pos x="309" y="538"/>
                </a:cxn>
                <a:cxn ang="0">
                  <a:pos x="236" y="585"/>
                </a:cxn>
                <a:cxn ang="0">
                  <a:pos x="146" y="594"/>
                </a:cxn>
                <a:cxn ang="0">
                  <a:pos x="65" y="563"/>
                </a:cxn>
                <a:cxn ang="0">
                  <a:pos x="11" y="502"/>
                </a:cxn>
                <a:cxn ang="0">
                  <a:pos x="2" y="419"/>
                </a:cxn>
                <a:cxn ang="0">
                  <a:pos x="35" y="353"/>
                </a:cxn>
                <a:cxn ang="0">
                  <a:pos x="87" y="308"/>
                </a:cxn>
                <a:cxn ang="0">
                  <a:pos x="108" y="277"/>
                </a:cxn>
                <a:cxn ang="0">
                  <a:pos x="68" y="247"/>
                </a:cxn>
                <a:cxn ang="0">
                  <a:pos x="32" y="194"/>
                </a:cxn>
                <a:cxn ang="0">
                  <a:pos x="23" y="145"/>
                </a:cxn>
                <a:cxn ang="0">
                  <a:pos x="49" y="64"/>
                </a:cxn>
                <a:cxn ang="0">
                  <a:pos x="115" y="11"/>
                </a:cxn>
              </a:cxnLst>
              <a:rect l="0" t="0" r="r" b="b"/>
              <a:pathLst>
                <a:path w="351" h="596">
                  <a:moveTo>
                    <a:pt x="139" y="300"/>
                  </a:moveTo>
                  <a:lnTo>
                    <a:pt x="111" y="318"/>
                  </a:lnTo>
                  <a:lnTo>
                    <a:pt x="88" y="338"/>
                  </a:lnTo>
                  <a:lnTo>
                    <a:pt x="70" y="359"/>
                  </a:lnTo>
                  <a:lnTo>
                    <a:pt x="56" y="380"/>
                  </a:lnTo>
                  <a:lnTo>
                    <a:pt x="47" y="402"/>
                  </a:lnTo>
                  <a:lnTo>
                    <a:pt x="43" y="424"/>
                  </a:lnTo>
                  <a:lnTo>
                    <a:pt x="41" y="446"/>
                  </a:lnTo>
                  <a:lnTo>
                    <a:pt x="43" y="472"/>
                  </a:lnTo>
                  <a:lnTo>
                    <a:pt x="51" y="496"/>
                  </a:lnTo>
                  <a:lnTo>
                    <a:pt x="63" y="517"/>
                  </a:lnTo>
                  <a:lnTo>
                    <a:pt x="80" y="535"/>
                  </a:lnTo>
                  <a:lnTo>
                    <a:pt x="100" y="551"/>
                  </a:lnTo>
                  <a:lnTo>
                    <a:pt x="123" y="562"/>
                  </a:lnTo>
                  <a:lnTo>
                    <a:pt x="148" y="569"/>
                  </a:lnTo>
                  <a:lnTo>
                    <a:pt x="174" y="571"/>
                  </a:lnTo>
                  <a:lnTo>
                    <a:pt x="200" y="569"/>
                  </a:lnTo>
                  <a:lnTo>
                    <a:pt x="223" y="563"/>
                  </a:lnTo>
                  <a:lnTo>
                    <a:pt x="246" y="554"/>
                  </a:lnTo>
                  <a:lnTo>
                    <a:pt x="265" y="541"/>
                  </a:lnTo>
                  <a:lnTo>
                    <a:pt x="282" y="525"/>
                  </a:lnTo>
                  <a:lnTo>
                    <a:pt x="295" y="506"/>
                  </a:lnTo>
                  <a:lnTo>
                    <a:pt x="302" y="485"/>
                  </a:lnTo>
                  <a:lnTo>
                    <a:pt x="306" y="462"/>
                  </a:lnTo>
                  <a:lnTo>
                    <a:pt x="304" y="441"/>
                  </a:lnTo>
                  <a:lnTo>
                    <a:pt x="298" y="424"/>
                  </a:lnTo>
                  <a:lnTo>
                    <a:pt x="289" y="408"/>
                  </a:lnTo>
                  <a:lnTo>
                    <a:pt x="278" y="395"/>
                  </a:lnTo>
                  <a:lnTo>
                    <a:pt x="265" y="384"/>
                  </a:lnTo>
                  <a:lnTo>
                    <a:pt x="254" y="375"/>
                  </a:lnTo>
                  <a:lnTo>
                    <a:pt x="243" y="367"/>
                  </a:lnTo>
                  <a:lnTo>
                    <a:pt x="219" y="351"/>
                  </a:lnTo>
                  <a:lnTo>
                    <a:pt x="195" y="336"/>
                  </a:lnTo>
                  <a:lnTo>
                    <a:pt x="174" y="322"/>
                  </a:lnTo>
                  <a:lnTo>
                    <a:pt x="155" y="310"/>
                  </a:lnTo>
                  <a:lnTo>
                    <a:pt x="139" y="300"/>
                  </a:lnTo>
                  <a:close/>
                  <a:moveTo>
                    <a:pt x="174" y="21"/>
                  </a:moveTo>
                  <a:lnTo>
                    <a:pt x="149" y="23"/>
                  </a:lnTo>
                  <a:lnTo>
                    <a:pt x="125" y="29"/>
                  </a:lnTo>
                  <a:lnTo>
                    <a:pt x="104" y="39"/>
                  </a:lnTo>
                  <a:lnTo>
                    <a:pt x="85" y="52"/>
                  </a:lnTo>
                  <a:lnTo>
                    <a:pt x="71" y="69"/>
                  </a:lnTo>
                  <a:lnTo>
                    <a:pt x="62" y="88"/>
                  </a:lnTo>
                  <a:lnTo>
                    <a:pt x="59" y="110"/>
                  </a:lnTo>
                  <a:lnTo>
                    <a:pt x="59" y="118"/>
                  </a:lnTo>
                  <a:lnTo>
                    <a:pt x="61" y="129"/>
                  </a:lnTo>
                  <a:lnTo>
                    <a:pt x="64" y="140"/>
                  </a:lnTo>
                  <a:lnTo>
                    <a:pt x="72" y="153"/>
                  </a:lnTo>
                  <a:lnTo>
                    <a:pt x="84" y="167"/>
                  </a:lnTo>
                  <a:lnTo>
                    <a:pt x="100" y="180"/>
                  </a:lnTo>
                  <a:lnTo>
                    <a:pt x="205" y="251"/>
                  </a:lnTo>
                  <a:lnTo>
                    <a:pt x="229" y="234"/>
                  </a:lnTo>
                  <a:lnTo>
                    <a:pt x="249" y="217"/>
                  </a:lnTo>
                  <a:lnTo>
                    <a:pt x="266" y="197"/>
                  </a:lnTo>
                  <a:lnTo>
                    <a:pt x="279" y="176"/>
                  </a:lnTo>
                  <a:lnTo>
                    <a:pt x="287" y="153"/>
                  </a:lnTo>
                  <a:lnTo>
                    <a:pt x="289" y="129"/>
                  </a:lnTo>
                  <a:lnTo>
                    <a:pt x="286" y="103"/>
                  </a:lnTo>
                  <a:lnTo>
                    <a:pt x="277" y="80"/>
                  </a:lnTo>
                  <a:lnTo>
                    <a:pt x="263" y="60"/>
                  </a:lnTo>
                  <a:lnTo>
                    <a:pt x="245" y="44"/>
                  </a:lnTo>
                  <a:lnTo>
                    <a:pt x="223" y="31"/>
                  </a:lnTo>
                  <a:lnTo>
                    <a:pt x="200" y="23"/>
                  </a:lnTo>
                  <a:lnTo>
                    <a:pt x="174" y="21"/>
                  </a:lnTo>
                  <a:close/>
                  <a:moveTo>
                    <a:pt x="175" y="0"/>
                  </a:moveTo>
                  <a:lnTo>
                    <a:pt x="200" y="2"/>
                  </a:lnTo>
                  <a:lnTo>
                    <a:pt x="225" y="7"/>
                  </a:lnTo>
                  <a:lnTo>
                    <a:pt x="248" y="15"/>
                  </a:lnTo>
                  <a:lnTo>
                    <a:pt x="269" y="28"/>
                  </a:lnTo>
                  <a:lnTo>
                    <a:pt x="288" y="42"/>
                  </a:lnTo>
                  <a:lnTo>
                    <a:pt x="304" y="60"/>
                  </a:lnTo>
                  <a:lnTo>
                    <a:pt x="316" y="80"/>
                  </a:lnTo>
                  <a:lnTo>
                    <a:pt x="324" y="103"/>
                  </a:lnTo>
                  <a:lnTo>
                    <a:pt x="326" y="129"/>
                  </a:lnTo>
                  <a:lnTo>
                    <a:pt x="323" y="157"/>
                  </a:lnTo>
                  <a:lnTo>
                    <a:pt x="313" y="182"/>
                  </a:lnTo>
                  <a:lnTo>
                    <a:pt x="298" y="205"/>
                  </a:lnTo>
                  <a:lnTo>
                    <a:pt x="278" y="226"/>
                  </a:lnTo>
                  <a:lnTo>
                    <a:pt x="252" y="246"/>
                  </a:lnTo>
                  <a:lnTo>
                    <a:pt x="223" y="264"/>
                  </a:lnTo>
                  <a:lnTo>
                    <a:pt x="226" y="262"/>
                  </a:lnTo>
                  <a:lnTo>
                    <a:pt x="246" y="276"/>
                  </a:lnTo>
                  <a:lnTo>
                    <a:pt x="263" y="287"/>
                  </a:lnTo>
                  <a:lnTo>
                    <a:pt x="277" y="295"/>
                  </a:lnTo>
                  <a:lnTo>
                    <a:pt x="287" y="303"/>
                  </a:lnTo>
                  <a:lnTo>
                    <a:pt x="296" y="310"/>
                  </a:lnTo>
                  <a:lnTo>
                    <a:pt x="309" y="324"/>
                  </a:lnTo>
                  <a:lnTo>
                    <a:pt x="326" y="346"/>
                  </a:lnTo>
                  <a:lnTo>
                    <a:pt x="337" y="368"/>
                  </a:lnTo>
                  <a:lnTo>
                    <a:pt x="345" y="390"/>
                  </a:lnTo>
                  <a:lnTo>
                    <a:pt x="350" y="411"/>
                  </a:lnTo>
                  <a:lnTo>
                    <a:pt x="351" y="431"/>
                  </a:lnTo>
                  <a:lnTo>
                    <a:pt x="348" y="461"/>
                  </a:lnTo>
                  <a:lnTo>
                    <a:pt x="340" y="489"/>
                  </a:lnTo>
                  <a:lnTo>
                    <a:pt x="326" y="515"/>
                  </a:lnTo>
                  <a:lnTo>
                    <a:pt x="309" y="538"/>
                  </a:lnTo>
                  <a:lnTo>
                    <a:pt x="288" y="558"/>
                  </a:lnTo>
                  <a:lnTo>
                    <a:pt x="263" y="574"/>
                  </a:lnTo>
                  <a:lnTo>
                    <a:pt x="236" y="585"/>
                  </a:lnTo>
                  <a:lnTo>
                    <a:pt x="205" y="594"/>
                  </a:lnTo>
                  <a:lnTo>
                    <a:pt x="175" y="596"/>
                  </a:lnTo>
                  <a:lnTo>
                    <a:pt x="146" y="594"/>
                  </a:lnTo>
                  <a:lnTo>
                    <a:pt x="117" y="588"/>
                  </a:lnTo>
                  <a:lnTo>
                    <a:pt x="90" y="577"/>
                  </a:lnTo>
                  <a:lnTo>
                    <a:pt x="65" y="563"/>
                  </a:lnTo>
                  <a:lnTo>
                    <a:pt x="44" y="546"/>
                  </a:lnTo>
                  <a:lnTo>
                    <a:pt x="26" y="526"/>
                  </a:lnTo>
                  <a:lnTo>
                    <a:pt x="11" y="502"/>
                  </a:lnTo>
                  <a:lnTo>
                    <a:pt x="3" y="475"/>
                  </a:lnTo>
                  <a:lnTo>
                    <a:pt x="0" y="446"/>
                  </a:lnTo>
                  <a:lnTo>
                    <a:pt x="2" y="419"/>
                  </a:lnTo>
                  <a:lnTo>
                    <a:pt x="10" y="394"/>
                  </a:lnTo>
                  <a:lnTo>
                    <a:pt x="20" y="372"/>
                  </a:lnTo>
                  <a:lnTo>
                    <a:pt x="35" y="353"/>
                  </a:lnTo>
                  <a:lnTo>
                    <a:pt x="51" y="336"/>
                  </a:lnTo>
                  <a:lnTo>
                    <a:pt x="69" y="320"/>
                  </a:lnTo>
                  <a:lnTo>
                    <a:pt x="87" y="308"/>
                  </a:lnTo>
                  <a:lnTo>
                    <a:pt x="105" y="296"/>
                  </a:lnTo>
                  <a:lnTo>
                    <a:pt x="122" y="287"/>
                  </a:lnTo>
                  <a:lnTo>
                    <a:pt x="108" y="277"/>
                  </a:lnTo>
                  <a:lnTo>
                    <a:pt x="94" y="267"/>
                  </a:lnTo>
                  <a:lnTo>
                    <a:pt x="79" y="258"/>
                  </a:lnTo>
                  <a:lnTo>
                    <a:pt x="68" y="247"/>
                  </a:lnTo>
                  <a:lnTo>
                    <a:pt x="60" y="240"/>
                  </a:lnTo>
                  <a:lnTo>
                    <a:pt x="42" y="216"/>
                  </a:lnTo>
                  <a:lnTo>
                    <a:pt x="32" y="194"/>
                  </a:lnTo>
                  <a:lnTo>
                    <a:pt x="25" y="173"/>
                  </a:lnTo>
                  <a:lnTo>
                    <a:pt x="23" y="157"/>
                  </a:lnTo>
                  <a:lnTo>
                    <a:pt x="23" y="145"/>
                  </a:lnTo>
                  <a:lnTo>
                    <a:pt x="26" y="116"/>
                  </a:lnTo>
                  <a:lnTo>
                    <a:pt x="35" y="88"/>
                  </a:lnTo>
                  <a:lnTo>
                    <a:pt x="49" y="64"/>
                  </a:lnTo>
                  <a:lnTo>
                    <a:pt x="67" y="42"/>
                  </a:lnTo>
                  <a:lnTo>
                    <a:pt x="89" y="24"/>
                  </a:lnTo>
                  <a:lnTo>
                    <a:pt x="115" y="11"/>
                  </a:lnTo>
                  <a:lnTo>
                    <a:pt x="144" y="2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0334" name="Group 638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2987824" y="4077073"/>
            <a:ext cx="2012657" cy="388941"/>
            <a:chOff x="1917" y="2678"/>
            <a:chExt cx="5361" cy="1036"/>
          </a:xfrm>
        </p:grpSpPr>
        <p:sp>
          <p:nvSpPr>
            <p:cNvPr id="30336" name="Freeform 640"/>
            <p:cNvSpPr>
              <a:spLocks/>
            </p:cNvSpPr>
            <p:nvPr/>
          </p:nvSpPr>
          <p:spPr bwMode="auto">
            <a:xfrm>
              <a:off x="1983" y="2678"/>
              <a:ext cx="546" cy="254"/>
            </a:xfrm>
            <a:custGeom>
              <a:avLst/>
              <a:gdLst/>
              <a:ahLst/>
              <a:cxnLst>
                <a:cxn ang="0">
                  <a:pos x="454" y="0"/>
                </a:cxn>
                <a:cxn ang="0">
                  <a:pos x="464" y="4"/>
                </a:cxn>
                <a:cxn ang="0">
                  <a:pos x="472" y="9"/>
                </a:cxn>
                <a:cxn ang="0">
                  <a:pos x="477" y="19"/>
                </a:cxn>
                <a:cxn ang="0">
                  <a:pos x="478" y="28"/>
                </a:cxn>
                <a:cxn ang="0">
                  <a:pos x="488" y="57"/>
                </a:cxn>
                <a:cxn ang="0">
                  <a:pos x="505" y="80"/>
                </a:cxn>
                <a:cxn ang="0">
                  <a:pos x="528" y="101"/>
                </a:cxn>
                <a:cxn ang="0">
                  <a:pos x="533" y="104"/>
                </a:cxn>
                <a:cxn ang="0">
                  <a:pos x="543" y="114"/>
                </a:cxn>
                <a:cxn ang="0">
                  <a:pos x="544" y="119"/>
                </a:cxn>
                <a:cxn ang="0">
                  <a:pos x="546" y="126"/>
                </a:cxn>
                <a:cxn ang="0">
                  <a:pos x="544" y="136"/>
                </a:cxn>
                <a:cxn ang="0">
                  <a:pos x="538" y="143"/>
                </a:cxn>
                <a:cxn ang="0">
                  <a:pos x="525" y="153"/>
                </a:cxn>
                <a:cxn ang="0">
                  <a:pos x="488" y="176"/>
                </a:cxn>
                <a:cxn ang="0">
                  <a:pos x="460" y="199"/>
                </a:cxn>
                <a:cxn ang="0">
                  <a:pos x="440" y="220"/>
                </a:cxn>
                <a:cxn ang="0">
                  <a:pos x="427" y="237"/>
                </a:cxn>
                <a:cxn ang="0">
                  <a:pos x="424" y="240"/>
                </a:cxn>
                <a:cxn ang="0">
                  <a:pos x="421" y="245"/>
                </a:cxn>
                <a:cxn ang="0">
                  <a:pos x="414" y="252"/>
                </a:cxn>
                <a:cxn ang="0">
                  <a:pos x="409" y="254"/>
                </a:cxn>
                <a:cxn ang="0">
                  <a:pos x="404" y="254"/>
                </a:cxn>
                <a:cxn ang="0">
                  <a:pos x="398" y="252"/>
                </a:cxn>
                <a:cxn ang="0">
                  <a:pos x="393" y="250"/>
                </a:cxn>
                <a:cxn ang="0">
                  <a:pos x="386" y="245"/>
                </a:cxn>
                <a:cxn ang="0">
                  <a:pos x="383" y="240"/>
                </a:cxn>
                <a:cxn ang="0">
                  <a:pos x="381" y="235"/>
                </a:cxn>
                <a:cxn ang="0">
                  <a:pos x="379" y="228"/>
                </a:cxn>
                <a:cxn ang="0">
                  <a:pos x="384" y="213"/>
                </a:cxn>
                <a:cxn ang="0">
                  <a:pos x="394" y="198"/>
                </a:cxn>
                <a:cxn ang="0">
                  <a:pos x="409" y="181"/>
                </a:cxn>
                <a:cxn ang="0">
                  <a:pos x="424" y="165"/>
                </a:cxn>
                <a:cxn ang="0">
                  <a:pos x="437" y="153"/>
                </a:cxn>
                <a:cxn ang="0">
                  <a:pos x="43" y="152"/>
                </a:cxn>
                <a:cxn ang="0">
                  <a:pos x="29" y="152"/>
                </a:cxn>
                <a:cxn ang="0">
                  <a:pos x="18" y="150"/>
                </a:cxn>
                <a:cxn ang="0">
                  <a:pos x="8" y="147"/>
                </a:cxn>
                <a:cxn ang="0">
                  <a:pos x="1" y="138"/>
                </a:cxn>
                <a:cxn ang="0">
                  <a:pos x="0" y="126"/>
                </a:cxn>
                <a:cxn ang="0">
                  <a:pos x="1" y="114"/>
                </a:cxn>
                <a:cxn ang="0">
                  <a:pos x="8" y="106"/>
                </a:cxn>
                <a:cxn ang="0">
                  <a:pos x="18" y="102"/>
                </a:cxn>
                <a:cxn ang="0">
                  <a:pos x="29" y="101"/>
                </a:cxn>
                <a:cxn ang="0">
                  <a:pos x="459" y="101"/>
                </a:cxn>
                <a:cxn ang="0">
                  <a:pos x="439" y="67"/>
                </a:cxn>
                <a:cxn ang="0">
                  <a:pos x="434" y="50"/>
                </a:cxn>
                <a:cxn ang="0">
                  <a:pos x="431" y="36"/>
                </a:cxn>
                <a:cxn ang="0">
                  <a:pos x="429" y="28"/>
                </a:cxn>
                <a:cxn ang="0">
                  <a:pos x="431" y="19"/>
                </a:cxn>
                <a:cxn ang="0">
                  <a:pos x="436" y="11"/>
                </a:cxn>
                <a:cxn ang="0">
                  <a:pos x="442" y="4"/>
                </a:cxn>
                <a:cxn ang="0">
                  <a:pos x="454" y="0"/>
                </a:cxn>
              </a:cxnLst>
              <a:rect l="0" t="0" r="r" b="b"/>
              <a:pathLst>
                <a:path w="546" h="254">
                  <a:moveTo>
                    <a:pt x="454" y="0"/>
                  </a:moveTo>
                  <a:lnTo>
                    <a:pt x="464" y="4"/>
                  </a:lnTo>
                  <a:lnTo>
                    <a:pt x="472" y="9"/>
                  </a:lnTo>
                  <a:lnTo>
                    <a:pt x="477" y="19"/>
                  </a:lnTo>
                  <a:lnTo>
                    <a:pt x="478" y="28"/>
                  </a:lnTo>
                  <a:lnTo>
                    <a:pt x="488" y="57"/>
                  </a:lnTo>
                  <a:lnTo>
                    <a:pt x="505" y="80"/>
                  </a:lnTo>
                  <a:lnTo>
                    <a:pt x="528" y="101"/>
                  </a:lnTo>
                  <a:lnTo>
                    <a:pt x="533" y="104"/>
                  </a:lnTo>
                  <a:lnTo>
                    <a:pt x="543" y="114"/>
                  </a:lnTo>
                  <a:lnTo>
                    <a:pt x="544" y="119"/>
                  </a:lnTo>
                  <a:lnTo>
                    <a:pt x="546" y="126"/>
                  </a:lnTo>
                  <a:lnTo>
                    <a:pt x="544" y="136"/>
                  </a:lnTo>
                  <a:lnTo>
                    <a:pt x="538" y="143"/>
                  </a:lnTo>
                  <a:lnTo>
                    <a:pt x="525" y="153"/>
                  </a:lnTo>
                  <a:lnTo>
                    <a:pt x="488" y="176"/>
                  </a:lnTo>
                  <a:lnTo>
                    <a:pt x="460" y="199"/>
                  </a:lnTo>
                  <a:lnTo>
                    <a:pt x="440" y="220"/>
                  </a:lnTo>
                  <a:lnTo>
                    <a:pt x="427" y="237"/>
                  </a:lnTo>
                  <a:lnTo>
                    <a:pt x="424" y="240"/>
                  </a:lnTo>
                  <a:lnTo>
                    <a:pt x="421" y="245"/>
                  </a:lnTo>
                  <a:lnTo>
                    <a:pt x="414" y="252"/>
                  </a:lnTo>
                  <a:lnTo>
                    <a:pt x="409" y="254"/>
                  </a:lnTo>
                  <a:lnTo>
                    <a:pt x="404" y="254"/>
                  </a:lnTo>
                  <a:lnTo>
                    <a:pt x="398" y="252"/>
                  </a:lnTo>
                  <a:lnTo>
                    <a:pt x="393" y="250"/>
                  </a:lnTo>
                  <a:lnTo>
                    <a:pt x="386" y="245"/>
                  </a:lnTo>
                  <a:lnTo>
                    <a:pt x="383" y="240"/>
                  </a:lnTo>
                  <a:lnTo>
                    <a:pt x="381" y="235"/>
                  </a:lnTo>
                  <a:lnTo>
                    <a:pt x="379" y="228"/>
                  </a:lnTo>
                  <a:lnTo>
                    <a:pt x="384" y="213"/>
                  </a:lnTo>
                  <a:lnTo>
                    <a:pt x="394" y="198"/>
                  </a:lnTo>
                  <a:lnTo>
                    <a:pt x="409" y="181"/>
                  </a:lnTo>
                  <a:lnTo>
                    <a:pt x="424" y="165"/>
                  </a:lnTo>
                  <a:lnTo>
                    <a:pt x="437" y="153"/>
                  </a:lnTo>
                  <a:lnTo>
                    <a:pt x="43" y="152"/>
                  </a:lnTo>
                  <a:lnTo>
                    <a:pt x="29" y="152"/>
                  </a:lnTo>
                  <a:lnTo>
                    <a:pt x="18" y="150"/>
                  </a:lnTo>
                  <a:lnTo>
                    <a:pt x="8" y="147"/>
                  </a:lnTo>
                  <a:lnTo>
                    <a:pt x="1" y="138"/>
                  </a:lnTo>
                  <a:lnTo>
                    <a:pt x="0" y="126"/>
                  </a:lnTo>
                  <a:lnTo>
                    <a:pt x="1" y="114"/>
                  </a:lnTo>
                  <a:lnTo>
                    <a:pt x="8" y="106"/>
                  </a:lnTo>
                  <a:lnTo>
                    <a:pt x="18" y="102"/>
                  </a:lnTo>
                  <a:lnTo>
                    <a:pt x="29" y="101"/>
                  </a:lnTo>
                  <a:lnTo>
                    <a:pt x="459" y="101"/>
                  </a:lnTo>
                  <a:lnTo>
                    <a:pt x="439" y="67"/>
                  </a:lnTo>
                  <a:lnTo>
                    <a:pt x="434" y="50"/>
                  </a:lnTo>
                  <a:lnTo>
                    <a:pt x="431" y="36"/>
                  </a:lnTo>
                  <a:lnTo>
                    <a:pt x="429" y="28"/>
                  </a:lnTo>
                  <a:lnTo>
                    <a:pt x="431" y="19"/>
                  </a:lnTo>
                  <a:lnTo>
                    <a:pt x="436" y="11"/>
                  </a:lnTo>
                  <a:lnTo>
                    <a:pt x="442" y="4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337" name="Freeform 641"/>
            <p:cNvSpPr>
              <a:spLocks/>
            </p:cNvSpPr>
            <p:nvPr/>
          </p:nvSpPr>
          <p:spPr bwMode="auto">
            <a:xfrm>
              <a:off x="1917" y="3027"/>
              <a:ext cx="543" cy="580"/>
            </a:xfrm>
            <a:custGeom>
              <a:avLst/>
              <a:gdLst/>
              <a:ahLst/>
              <a:cxnLst>
                <a:cxn ang="0">
                  <a:pos x="498" y="2"/>
                </a:cxn>
                <a:cxn ang="0">
                  <a:pos x="518" y="14"/>
                </a:cxn>
                <a:cxn ang="0">
                  <a:pos x="536" y="41"/>
                </a:cxn>
                <a:cxn ang="0">
                  <a:pos x="543" y="88"/>
                </a:cxn>
                <a:cxn ang="0">
                  <a:pos x="541" y="110"/>
                </a:cxn>
                <a:cxn ang="0">
                  <a:pos x="535" y="163"/>
                </a:cxn>
                <a:cxn ang="0">
                  <a:pos x="520" y="236"/>
                </a:cxn>
                <a:cxn ang="0">
                  <a:pos x="497" y="320"/>
                </a:cxn>
                <a:cxn ang="0">
                  <a:pos x="464" y="403"/>
                </a:cxn>
                <a:cxn ang="0">
                  <a:pos x="421" y="481"/>
                </a:cxn>
                <a:cxn ang="0">
                  <a:pos x="368" y="541"/>
                </a:cxn>
                <a:cxn ang="0">
                  <a:pos x="302" y="575"/>
                </a:cxn>
                <a:cxn ang="0">
                  <a:pos x="249" y="580"/>
                </a:cxn>
                <a:cxn ang="0">
                  <a:pos x="211" y="573"/>
                </a:cxn>
                <a:cxn ang="0">
                  <a:pos x="171" y="558"/>
                </a:cxn>
                <a:cxn ang="0">
                  <a:pos x="135" y="530"/>
                </a:cxn>
                <a:cxn ang="0">
                  <a:pos x="110" y="486"/>
                </a:cxn>
                <a:cxn ang="0">
                  <a:pos x="100" y="422"/>
                </a:cxn>
                <a:cxn ang="0">
                  <a:pos x="104" y="379"/>
                </a:cxn>
                <a:cxn ang="0">
                  <a:pos x="115" y="326"/>
                </a:cxn>
                <a:cxn ang="0">
                  <a:pos x="137" y="257"/>
                </a:cxn>
                <a:cxn ang="0">
                  <a:pos x="170" y="161"/>
                </a:cxn>
                <a:cxn ang="0">
                  <a:pos x="188" y="105"/>
                </a:cxn>
                <a:cxn ang="0">
                  <a:pos x="190" y="56"/>
                </a:cxn>
                <a:cxn ang="0">
                  <a:pos x="180" y="37"/>
                </a:cxn>
                <a:cxn ang="0">
                  <a:pos x="165" y="32"/>
                </a:cxn>
                <a:cxn ang="0">
                  <a:pos x="145" y="34"/>
                </a:cxn>
                <a:cxn ang="0">
                  <a:pos x="114" y="48"/>
                </a:cxn>
                <a:cxn ang="0">
                  <a:pos x="81" y="83"/>
                </a:cxn>
                <a:cxn ang="0">
                  <a:pos x="49" y="146"/>
                </a:cxn>
                <a:cxn ang="0">
                  <a:pos x="31" y="197"/>
                </a:cxn>
                <a:cxn ang="0">
                  <a:pos x="28" y="207"/>
                </a:cxn>
                <a:cxn ang="0">
                  <a:pos x="10" y="212"/>
                </a:cxn>
                <a:cxn ang="0">
                  <a:pos x="5" y="211"/>
                </a:cxn>
                <a:cxn ang="0">
                  <a:pos x="0" y="204"/>
                </a:cxn>
                <a:cxn ang="0">
                  <a:pos x="1" y="192"/>
                </a:cxn>
                <a:cxn ang="0">
                  <a:pos x="11" y="158"/>
                </a:cxn>
                <a:cxn ang="0">
                  <a:pos x="31" y="109"/>
                </a:cxn>
                <a:cxn ang="0">
                  <a:pos x="62" y="59"/>
                </a:cxn>
                <a:cxn ang="0">
                  <a:pos x="107" y="19"/>
                </a:cxn>
                <a:cxn ang="0">
                  <a:pos x="163" y="3"/>
                </a:cxn>
                <a:cxn ang="0">
                  <a:pos x="216" y="17"/>
                </a:cxn>
                <a:cxn ang="0">
                  <a:pos x="251" y="54"/>
                </a:cxn>
                <a:cxn ang="0">
                  <a:pos x="264" y="107"/>
                </a:cxn>
                <a:cxn ang="0">
                  <a:pos x="257" y="150"/>
                </a:cxn>
                <a:cxn ang="0">
                  <a:pos x="227" y="231"/>
                </a:cxn>
                <a:cxn ang="0">
                  <a:pos x="193" y="343"/>
                </a:cxn>
                <a:cxn ang="0">
                  <a:pos x="178" y="439"/>
                </a:cxn>
                <a:cxn ang="0">
                  <a:pos x="188" y="496"/>
                </a:cxn>
                <a:cxn ang="0">
                  <a:pos x="218" y="535"/>
                </a:cxn>
                <a:cxn ang="0">
                  <a:pos x="269" y="549"/>
                </a:cxn>
                <a:cxn ang="0">
                  <a:pos x="330" y="530"/>
                </a:cxn>
                <a:cxn ang="0">
                  <a:pos x="383" y="481"/>
                </a:cxn>
                <a:cxn ang="0">
                  <a:pos x="424" y="415"/>
                </a:cxn>
                <a:cxn ang="0">
                  <a:pos x="455" y="342"/>
                </a:cxn>
                <a:cxn ang="0">
                  <a:pos x="477" y="272"/>
                </a:cxn>
                <a:cxn ang="0">
                  <a:pos x="487" y="221"/>
                </a:cxn>
                <a:cxn ang="0">
                  <a:pos x="485" y="172"/>
                </a:cxn>
                <a:cxn ang="0">
                  <a:pos x="465" y="121"/>
                </a:cxn>
                <a:cxn ang="0">
                  <a:pos x="435" y="87"/>
                </a:cxn>
                <a:cxn ang="0">
                  <a:pos x="427" y="61"/>
                </a:cxn>
                <a:cxn ang="0">
                  <a:pos x="447" y="20"/>
                </a:cxn>
                <a:cxn ang="0">
                  <a:pos x="488" y="0"/>
                </a:cxn>
              </a:cxnLst>
              <a:rect l="0" t="0" r="r" b="b"/>
              <a:pathLst>
                <a:path w="543" h="580">
                  <a:moveTo>
                    <a:pt x="488" y="0"/>
                  </a:moveTo>
                  <a:lnTo>
                    <a:pt x="498" y="2"/>
                  </a:lnTo>
                  <a:lnTo>
                    <a:pt x="508" y="5"/>
                  </a:lnTo>
                  <a:lnTo>
                    <a:pt x="518" y="14"/>
                  </a:lnTo>
                  <a:lnTo>
                    <a:pt x="528" y="25"/>
                  </a:lnTo>
                  <a:lnTo>
                    <a:pt x="536" y="41"/>
                  </a:lnTo>
                  <a:lnTo>
                    <a:pt x="541" y="63"/>
                  </a:lnTo>
                  <a:lnTo>
                    <a:pt x="543" y="88"/>
                  </a:lnTo>
                  <a:lnTo>
                    <a:pt x="543" y="93"/>
                  </a:lnTo>
                  <a:lnTo>
                    <a:pt x="541" y="110"/>
                  </a:lnTo>
                  <a:lnTo>
                    <a:pt x="539" y="133"/>
                  </a:lnTo>
                  <a:lnTo>
                    <a:pt x="535" y="163"/>
                  </a:lnTo>
                  <a:lnTo>
                    <a:pt x="528" y="197"/>
                  </a:lnTo>
                  <a:lnTo>
                    <a:pt x="520" y="236"/>
                  </a:lnTo>
                  <a:lnTo>
                    <a:pt x="510" y="277"/>
                  </a:lnTo>
                  <a:lnTo>
                    <a:pt x="497" y="320"/>
                  </a:lnTo>
                  <a:lnTo>
                    <a:pt x="482" y="362"/>
                  </a:lnTo>
                  <a:lnTo>
                    <a:pt x="464" y="403"/>
                  </a:lnTo>
                  <a:lnTo>
                    <a:pt x="444" y="444"/>
                  </a:lnTo>
                  <a:lnTo>
                    <a:pt x="421" y="481"/>
                  </a:lnTo>
                  <a:lnTo>
                    <a:pt x="396" y="513"/>
                  </a:lnTo>
                  <a:lnTo>
                    <a:pt x="368" y="541"/>
                  </a:lnTo>
                  <a:lnTo>
                    <a:pt x="336" y="561"/>
                  </a:lnTo>
                  <a:lnTo>
                    <a:pt x="302" y="575"/>
                  </a:lnTo>
                  <a:lnTo>
                    <a:pt x="265" y="580"/>
                  </a:lnTo>
                  <a:lnTo>
                    <a:pt x="249" y="580"/>
                  </a:lnTo>
                  <a:lnTo>
                    <a:pt x="231" y="576"/>
                  </a:lnTo>
                  <a:lnTo>
                    <a:pt x="211" y="573"/>
                  </a:lnTo>
                  <a:lnTo>
                    <a:pt x="191" y="566"/>
                  </a:lnTo>
                  <a:lnTo>
                    <a:pt x="171" y="558"/>
                  </a:lnTo>
                  <a:lnTo>
                    <a:pt x="153" y="546"/>
                  </a:lnTo>
                  <a:lnTo>
                    <a:pt x="135" y="530"/>
                  </a:lnTo>
                  <a:lnTo>
                    <a:pt x="122" y="510"/>
                  </a:lnTo>
                  <a:lnTo>
                    <a:pt x="110" y="486"/>
                  </a:lnTo>
                  <a:lnTo>
                    <a:pt x="104" y="456"/>
                  </a:lnTo>
                  <a:lnTo>
                    <a:pt x="100" y="422"/>
                  </a:lnTo>
                  <a:lnTo>
                    <a:pt x="100" y="401"/>
                  </a:lnTo>
                  <a:lnTo>
                    <a:pt x="104" y="379"/>
                  </a:lnTo>
                  <a:lnTo>
                    <a:pt x="109" y="354"/>
                  </a:lnTo>
                  <a:lnTo>
                    <a:pt x="115" y="326"/>
                  </a:lnTo>
                  <a:lnTo>
                    <a:pt x="123" y="294"/>
                  </a:lnTo>
                  <a:lnTo>
                    <a:pt x="137" y="257"/>
                  </a:lnTo>
                  <a:lnTo>
                    <a:pt x="152" y="212"/>
                  </a:lnTo>
                  <a:lnTo>
                    <a:pt x="170" y="161"/>
                  </a:lnTo>
                  <a:lnTo>
                    <a:pt x="180" y="136"/>
                  </a:lnTo>
                  <a:lnTo>
                    <a:pt x="188" y="105"/>
                  </a:lnTo>
                  <a:lnTo>
                    <a:pt x="191" y="73"/>
                  </a:lnTo>
                  <a:lnTo>
                    <a:pt x="190" y="56"/>
                  </a:lnTo>
                  <a:lnTo>
                    <a:pt x="185" y="44"/>
                  </a:lnTo>
                  <a:lnTo>
                    <a:pt x="180" y="37"/>
                  </a:lnTo>
                  <a:lnTo>
                    <a:pt x="173" y="34"/>
                  </a:lnTo>
                  <a:lnTo>
                    <a:pt x="165" y="32"/>
                  </a:lnTo>
                  <a:lnTo>
                    <a:pt x="160" y="32"/>
                  </a:lnTo>
                  <a:lnTo>
                    <a:pt x="145" y="34"/>
                  </a:lnTo>
                  <a:lnTo>
                    <a:pt x="130" y="39"/>
                  </a:lnTo>
                  <a:lnTo>
                    <a:pt x="114" y="48"/>
                  </a:lnTo>
                  <a:lnTo>
                    <a:pt x="97" y="63"/>
                  </a:lnTo>
                  <a:lnTo>
                    <a:pt x="81" y="83"/>
                  </a:lnTo>
                  <a:lnTo>
                    <a:pt x="64" y="110"/>
                  </a:lnTo>
                  <a:lnTo>
                    <a:pt x="49" y="146"/>
                  </a:lnTo>
                  <a:lnTo>
                    <a:pt x="34" y="190"/>
                  </a:lnTo>
                  <a:lnTo>
                    <a:pt x="31" y="197"/>
                  </a:lnTo>
                  <a:lnTo>
                    <a:pt x="29" y="204"/>
                  </a:lnTo>
                  <a:lnTo>
                    <a:pt x="28" y="207"/>
                  </a:lnTo>
                  <a:lnTo>
                    <a:pt x="23" y="212"/>
                  </a:lnTo>
                  <a:lnTo>
                    <a:pt x="10" y="212"/>
                  </a:lnTo>
                  <a:lnTo>
                    <a:pt x="8" y="211"/>
                  </a:lnTo>
                  <a:lnTo>
                    <a:pt x="5" y="211"/>
                  </a:lnTo>
                  <a:lnTo>
                    <a:pt x="1" y="207"/>
                  </a:lnTo>
                  <a:lnTo>
                    <a:pt x="0" y="204"/>
                  </a:lnTo>
                  <a:lnTo>
                    <a:pt x="0" y="199"/>
                  </a:lnTo>
                  <a:lnTo>
                    <a:pt x="1" y="192"/>
                  </a:lnTo>
                  <a:lnTo>
                    <a:pt x="5" y="177"/>
                  </a:lnTo>
                  <a:lnTo>
                    <a:pt x="11" y="158"/>
                  </a:lnTo>
                  <a:lnTo>
                    <a:pt x="19" y="134"/>
                  </a:lnTo>
                  <a:lnTo>
                    <a:pt x="31" y="109"/>
                  </a:lnTo>
                  <a:lnTo>
                    <a:pt x="46" y="83"/>
                  </a:lnTo>
                  <a:lnTo>
                    <a:pt x="62" y="59"/>
                  </a:lnTo>
                  <a:lnTo>
                    <a:pt x="84" y="37"/>
                  </a:lnTo>
                  <a:lnTo>
                    <a:pt x="107" y="19"/>
                  </a:lnTo>
                  <a:lnTo>
                    <a:pt x="133" y="8"/>
                  </a:lnTo>
                  <a:lnTo>
                    <a:pt x="163" y="3"/>
                  </a:lnTo>
                  <a:lnTo>
                    <a:pt x="191" y="7"/>
                  </a:lnTo>
                  <a:lnTo>
                    <a:pt x="216" y="17"/>
                  </a:lnTo>
                  <a:lnTo>
                    <a:pt x="236" y="34"/>
                  </a:lnTo>
                  <a:lnTo>
                    <a:pt x="251" y="54"/>
                  </a:lnTo>
                  <a:lnTo>
                    <a:pt x="260" y="80"/>
                  </a:lnTo>
                  <a:lnTo>
                    <a:pt x="264" y="107"/>
                  </a:lnTo>
                  <a:lnTo>
                    <a:pt x="262" y="129"/>
                  </a:lnTo>
                  <a:lnTo>
                    <a:pt x="257" y="150"/>
                  </a:lnTo>
                  <a:lnTo>
                    <a:pt x="249" y="170"/>
                  </a:lnTo>
                  <a:lnTo>
                    <a:pt x="227" y="231"/>
                  </a:lnTo>
                  <a:lnTo>
                    <a:pt x="208" y="289"/>
                  </a:lnTo>
                  <a:lnTo>
                    <a:pt x="193" y="343"/>
                  </a:lnTo>
                  <a:lnTo>
                    <a:pt x="181" y="393"/>
                  </a:lnTo>
                  <a:lnTo>
                    <a:pt x="178" y="439"/>
                  </a:lnTo>
                  <a:lnTo>
                    <a:pt x="180" y="469"/>
                  </a:lnTo>
                  <a:lnTo>
                    <a:pt x="188" y="496"/>
                  </a:lnTo>
                  <a:lnTo>
                    <a:pt x="199" y="518"/>
                  </a:lnTo>
                  <a:lnTo>
                    <a:pt x="218" y="535"/>
                  </a:lnTo>
                  <a:lnTo>
                    <a:pt x="241" y="546"/>
                  </a:lnTo>
                  <a:lnTo>
                    <a:pt x="269" y="549"/>
                  </a:lnTo>
                  <a:lnTo>
                    <a:pt x="300" y="544"/>
                  </a:lnTo>
                  <a:lnTo>
                    <a:pt x="330" y="530"/>
                  </a:lnTo>
                  <a:lnTo>
                    <a:pt x="358" y="508"/>
                  </a:lnTo>
                  <a:lnTo>
                    <a:pt x="383" y="481"/>
                  </a:lnTo>
                  <a:lnTo>
                    <a:pt x="404" y="449"/>
                  </a:lnTo>
                  <a:lnTo>
                    <a:pt x="424" y="415"/>
                  </a:lnTo>
                  <a:lnTo>
                    <a:pt x="440" y="377"/>
                  </a:lnTo>
                  <a:lnTo>
                    <a:pt x="455" y="342"/>
                  </a:lnTo>
                  <a:lnTo>
                    <a:pt x="467" y="306"/>
                  </a:lnTo>
                  <a:lnTo>
                    <a:pt x="477" y="272"/>
                  </a:lnTo>
                  <a:lnTo>
                    <a:pt x="483" y="243"/>
                  </a:lnTo>
                  <a:lnTo>
                    <a:pt x="487" y="221"/>
                  </a:lnTo>
                  <a:lnTo>
                    <a:pt x="488" y="204"/>
                  </a:lnTo>
                  <a:lnTo>
                    <a:pt x="485" y="172"/>
                  </a:lnTo>
                  <a:lnTo>
                    <a:pt x="477" y="144"/>
                  </a:lnTo>
                  <a:lnTo>
                    <a:pt x="465" y="121"/>
                  </a:lnTo>
                  <a:lnTo>
                    <a:pt x="447" y="100"/>
                  </a:lnTo>
                  <a:lnTo>
                    <a:pt x="435" y="87"/>
                  </a:lnTo>
                  <a:lnTo>
                    <a:pt x="429" y="75"/>
                  </a:lnTo>
                  <a:lnTo>
                    <a:pt x="427" y="61"/>
                  </a:lnTo>
                  <a:lnTo>
                    <a:pt x="432" y="39"/>
                  </a:lnTo>
                  <a:lnTo>
                    <a:pt x="447" y="20"/>
                  </a:lnTo>
                  <a:lnTo>
                    <a:pt x="467" y="5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338" name="Freeform 642"/>
            <p:cNvSpPr>
              <a:spLocks/>
            </p:cNvSpPr>
            <p:nvPr/>
          </p:nvSpPr>
          <p:spPr bwMode="auto">
            <a:xfrm>
              <a:off x="2470" y="3124"/>
              <a:ext cx="313" cy="590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85" y="0"/>
                </a:cxn>
                <a:cxn ang="0">
                  <a:pos x="193" y="3"/>
                </a:cxn>
                <a:cxn ang="0">
                  <a:pos x="196" y="12"/>
                </a:cxn>
                <a:cxn ang="0">
                  <a:pos x="196" y="25"/>
                </a:cxn>
                <a:cxn ang="0">
                  <a:pos x="194" y="517"/>
                </a:cxn>
                <a:cxn ang="0">
                  <a:pos x="194" y="529"/>
                </a:cxn>
                <a:cxn ang="0">
                  <a:pos x="196" y="537"/>
                </a:cxn>
                <a:cxn ang="0">
                  <a:pos x="201" y="546"/>
                </a:cxn>
                <a:cxn ang="0">
                  <a:pos x="211" y="551"/>
                </a:cxn>
                <a:cxn ang="0">
                  <a:pos x="226" y="554"/>
                </a:cxn>
                <a:cxn ang="0">
                  <a:pos x="249" y="557"/>
                </a:cxn>
                <a:cxn ang="0">
                  <a:pos x="313" y="557"/>
                </a:cxn>
                <a:cxn ang="0">
                  <a:pos x="313" y="590"/>
                </a:cxn>
                <a:cxn ang="0">
                  <a:pos x="300" y="590"/>
                </a:cxn>
                <a:cxn ang="0">
                  <a:pos x="280" y="588"/>
                </a:cxn>
                <a:cxn ang="0">
                  <a:pos x="254" y="588"/>
                </a:cxn>
                <a:cxn ang="0">
                  <a:pos x="226" y="586"/>
                </a:cxn>
                <a:cxn ang="0">
                  <a:pos x="90" y="586"/>
                </a:cxn>
                <a:cxn ang="0">
                  <a:pos x="62" y="588"/>
                </a:cxn>
                <a:cxn ang="0">
                  <a:pos x="38" y="588"/>
                </a:cxn>
                <a:cxn ang="0">
                  <a:pos x="18" y="590"/>
                </a:cxn>
                <a:cxn ang="0">
                  <a:pos x="6" y="590"/>
                </a:cxn>
                <a:cxn ang="0">
                  <a:pos x="6" y="557"/>
                </a:cxn>
                <a:cxn ang="0">
                  <a:pos x="71" y="557"/>
                </a:cxn>
                <a:cxn ang="0">
                  <a:pos x="94" y="554"/>
                </a:cxn>
                <a:cxn ang="0">
                  <a:pos x="109" y="551"/>
                </a:cxn>
                <a:cxn ang="0">
                  <a:pos x="119" y="546"/>
                </a:cxn>
                <a:cxn ang="0">
                  <a:pos x="123" y="537"/>
                </a:cxn>
                <a:cxn ang="0">
                  <a:pos x="125" y="529"/>
                </a:cxn>
                <a:cxn ang="0">
                  <a:pos x="125" y="63"/>
                </a:cxn>
                <a:cxn ang="0">
                  <a:pos x="95" y="75"/>
                </a:cxn>
                <a:cxn ang="0">
                  <a:pos x="66" y="83"/>
                </a:cxn>
                <a:cxn ang="0">
                  <a:pos x="39" y="87"/>
                </a:cxn>
                <a:cxn ang="0">
                  <a:pos x="16" y="88"/>
                </a:cxn>
                <a:cxn ang="0">
                  <a:pos x="0" y="88"/>
                </a:cxn>
                <a:cxn ang="0">
                  <a:pos x="0" y="56"/>
                </a:cxn>
                <a:cxn ang="0">
                  <a:pos x="21" y="56"/>
                </a:cxn>
                <a:cxn ang="0">
                  <a:pos x="48" y="54"/>
                </a:cxn>
                <a:cxn ang="0">
                  <a:pos x="77" y="49"/>
                </a:cxn>
                <a:cxn ang="0">
                  <a:pos x="109" y="39"/>
                </a:cxn>
                <a:cxn ang="0">
                  <a:pos x="140" y="24"/>
                </a:cxn>
                <a:cxn ang="0">
                  <a:pos x="170" y="0"/>
                </a:cxn>
              </a:cxnLst>
              <a:rect l="0" t="0" r="r" b="b"/>
              <a:pathLst>
                <a:path w="313" h="590">
                  <a:moveTo>
                    <a:pt x="170" y="0"/>
                  </a:moveTo>
                  <a:lnTo>
                    <a:pt x="185" y="0"/>
                  </a:lnTo>
                  <a:lnTo>
                    <a:pt x="193" y="3"/>
                  </a:lnTo>
                  <a:lnTo>
                    <a:pt x="196" y="12"/>
                  </a:lnTo>
                  <a:lnTo>
                    <a:pt x="196" y="25"/>
                  </a:lnTo>
                  <a:lnTo>
                    <a:pt x="194" y="517"/>
                  </a:lnTo>
                  <a:lnTo>
                    <a:pt x="194" y="529"/>
                  </a:lnTo>
                  <a:lnTo>
                    <a:pt x="196" y="537"/>
                  </a:lnTo>
                  <a:lnTo>
                    <a:pt x="201" y="546"/>
                  </a:lnTo>
                  <a:lnTo>
                    <a:pt x="211" y="551"/>
                  </a:lnTo>
                  <a:lnTo>
                    <a:pt x="226" y="554"/>
                  </a:lnTo>
                  <a:lnTo>
                    <a:pt x="249" y="557"/>
                  </a:lnTo>
                  <a:lnTo>
                    <a:pt x="313" y="557"/>
                  </a:lnTo>
                  <a:lnTo>
                    <a:pt x="313" y="590"/>
                  </a:lnTo>
                  <a:lnTo>
                    <a:pt x="300" y="590"/>
                  </a:lnTo>
                  <a:lnTo>
                    <a:pt x="280" y="588"/>
                  </a:lnTo>
                  <a:lnTo>
                    <a:pt x="254" y="588"/>
                  </a:lnTo>
                  <a:lnTo>
                    <a:pt x="226" y="586"/>
                  </a:lnTo>
                  <a:lnTo>
                    <a:pt x="90" y="586"/>
                  </a:lnTo>
                  <a:lnTo>
                    <a:pt x="62" y="588"/>
                  </a:lnTo>
                  <a:lnTo>
                    <a:pt x="38" y="588"/>
                  </a:lnTo>
                  <a:lnTo>
                    <a:pt x="18" y="590"/>
                  </a:lnTo>
                  <a:lnTo>
                    <a:pt x="6" y="590"/>
                  </a:lnTo>
                  <a:lnTo>
                    <a:pt x="6" y="557"/>
                  </a:lnTo>
                  <a:lnTo>
                    <a:pt x="71" y="557"/>
                  </a:lnTo>
                  <a:lnTo>
                    <a:pt x="94" y="554"/>
                  </a:lnTo>
                  <a:lnTo>
                    <a:pt x="109" y="551"/>
                  </a:lnTo>
                  <a:lnTo>
                    <a:pt x="119" y="546"/>
                  </a:lnTo>
                  <a:lnTo>
                    <a:pt x="123" y="537"/>
                  </a:lnTo>
                  <a:lnTo>
                    <a:pt x="125" y="529"/>
                  </a:lnTo>
                  <a:lnTo>
                    <a:pt x="125" y="63"/>
                  </a:lnTo>
                  <a:lnTo>
                    <a:pt x="95" y="75"/>
                  </a:lnTo>
                  <a:lnTo>
                    <a:pt x="66" y="83"/>
                  </a:lnTo>
                  <a:lnTo>
                    <a:pt x="39" y="87"/>
                  </a:lnTo>
                  <a:lnTo>
                    <a:pt x="16" y="88"/>
                  </a:lnTo>
                  <a:lnTo>
                    <a:pt x="0" y="88"/>
                  </a:lnTo>
                  <a:lnTo>
                    <a:pt x="0" y="56"/>
                  </a:lnTo>
                  <a:lnTo>
                    <a:pt x="21" y="56"/>
                  </a:lnTo>
                  <a:lnTo>
                    <a:pt x="48" y="54"/>
                  </a:lnTo>
                  <a:lnTo>
                    <a:pt x="77" y="49"/>
                  </a:lnTo>
                  <a:lnTo>
                    <a:pt x="109" y="39"/>
                  </a:lnTo>
                  <a:lnTo>
                    <a:pt x="140" y="2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339" name="Freeform 643"/>
            <p:cNvSpPr>
              <a:spLocks/>
            </p:cNvSpPr>
            <p:nvPr/>
          </p:nvSpPr>
          <p:spPr bwMode="auto">
            <a:xfrm>
              <a:off x="3350" y="3202"/>
              <a:ext cx="132" cy="136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87" y="3"/>
                </a:cxn>
                <a:cxn ang="0">
                  <a:pos x="105" y="14"/>
                </a:cxn>
                <a:cxn ang="0">
                  <a:pos x="118" y="27"/>
                </a:cxn>
                <a:cxn ang="0">
                  <a:pos x="128" y="46"/>
                </a:cxn>
                <a:cxn ang="0">
                  <a:pos x="132" y="68"/>
                </a:cxn>
                <a:cxn ang="0">
                  <a:pos x="128" y="90"/>
                </a:cxn>
                <a:cxn ang="0">
                  <a:pos x="118" y="109"/>
                </a:cxn>
                <a:cxn ang="0">
                  <a:pos x="104" y="122"/>
                </a:cxn>
                <a:cxn ang="0">
                  <a:pos x="85" y="133"/>
                </a:cxn>
                <a:cxn ang="0">
                  <a:pos x="66" y="136"/>
                </a:cxn>
                <a:cxn ang="0">
                  <a:pos x="44" y="133"/>
                </a:cxn>
                <a:cxn ang="0">
                  <a:pos x="26" y="122"/>
                </a:cxn>
                <a:cxn ang="0">
                  <a:pos x="13" y="109"/>
                </a:cxn>
                <a:cxn ang="0">
                  <a:pos x="3" y="90"/>
                </a:cxn>
                <a:cxn ang="0">
                  <a:pos x="0" y="68"/>
                </a:cxn>
                <a:cxn ang="0">
                  <a:pos x="3" y="46"/>
                </a:cxn>
                <a:cxn ang="0">
                  <a:pos x="13" y="27"/>
                </a:cxn>
                <a:cxn ang="0">
                  <a:pos x="26" y="14"/>
                </a:cxn>
                <a:cxn ang="0">
                  <a:pos x="44" y="3"/>
                </a:cxn>
                <a:cxn ang="0">
                  <a:pos x="66" y="0"/>
                </a:cxn>
              </a:cxnLst>
              <a:rect l="0" t="0" r="r" b="b"/>
              <a:pathLst>
                <a:path w="132" h="136">
                  <a:moveTo>
                    <a:pt x="66" y="0"/>
                  </a:moveTo>
                  <a:lnTo>
                    <a:pt x="87" y="3"/>
                  </a:lnTo>
                  <a:lnTo>
                    <a:pt x="105" y="14"/>
                  </a:lnTo>
                  <a:lnTo>
                    <a:pt x="118" y="27"/>
                  </a:lnTo>
                  <a:lnTo>
                    <a:pt x="128" y="46"/>
                  </a:lnTo>
                  <a:lnTo>
                    <a:pt x="132" y="68"/>
                  </a:lnTo>
                  <a:lnTo>
                    <a:pt x="128" y="90"/>
                  </a:lnTo>
                  <a:lnTo>
                    <a:pt x="118" y="109"/>
                  </a:lnTo>
                  <a:lnTo>
                    <a:pt x="104" y="122"/>
                  </a:lnTo>
                  <a:lnTo>
                    <a:pt x="85" y="133"/>
                  </a:lnTo>
                  <a:lnTo>
                    <a:pt x="66" y="136"/>
                  </a:lnTo>
                  <a:lnTo>
                    <a:pt x="44" y="133"/>
                  </a:lnTo>
                  <a:lnTo>
                    <a:pt x="26" y="122"/>
                  </a:lnTo>
                  <a:lnTo>
                    <a:pt x="13" y="109"/>
                  </a:lnTo>
                  <a:lnTo>
                    <a:pt x="3" y="90"/>
                  </a:lnTo>
                  <a:lnTo>
                    <a:pt x="0" y="68"/>
                  </a:lnTo>
                  <a:lnTo>
                    <a:pt x="3" y="46"/>
                  </a:lnTo>
                  <a:lnTo>
                    <a:pt x="13" y="27"/>
                  </a:lnTo>
                  <a:lnTo>
                    <a:pt x="26" y="14"/>
                  </a:lnTo>
                  <a:lnTo>
                    <a:pt x="44" y="3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340" name="Freeform 644"/>
            <p:cNvSpPr>
              <a:spLocks/>
            </p:cNvSpPr>
            <p:nvPr/>
          </p:nvSpPr>
          <p:spPr bwMode="auto">
            <a:xfrm>
              <a:off x="4087" y="2678"/>
              <a:ext cx="547" cy="254"/>
            </a:xfrm>
            <a:custGeom>
              <a:avLst/>
              <a:gdLst/>
              <a:ahLst/>
              <a:cxnLst>
                <a:cxn ang="0">
                  <a:pos x="454" y="0"/>
                </a:cxn>
                <a:cxn ang="0">
                  <a:pos x="464" y="4"/>
                </a:cxn>
                <a:cxn ang="0">
                  <a:pos x="473" y="9"/>
                </a:cxn>
                <a:cxn ang="0">
                  <a:pos x="478" y="19"/>
                </a:cxn>
                <a:cxn ang="0">
                  <a:pos x="479" y="28"/>
                </a:cxn>
                <a:cxn ang="0">
                  <a:pos x="489" y="57"/>
                </a:cxn>
                <a:cxn ang="0">
                  <a:pos x="506" y="80"/>
                </a:cxn>
                <a:cxn ang="0">
                  <a:pos x="529" y="101"/>
                </a:cxn>
                <a:cxn ang="0">
                  <a:pos x="534" y="104"/>
                </a:cxn>
                <a:cxn ang="0">
                  <a:pos x="544" y="114"/>
                </a:cxn>
                <a:cxn ang="0">
                  <a:pos x="545" y="119"/>
                </a:cxn>
                <a:cxn ang="0">
                  <a:pos x="547" y="126"/>
                </a:cxn>
                <a:cxn ang="0">
                  <a:pos x="545" y="136"/>
                </a:cxn>
                <a:cxn ang="0">
                  <a:pos x="539" y="143"/>
                </a:cxn>
                <a:cxn ang="0">
                  <a:pos x="525" y="153"/>
                </a:cxn>
                <a:cxn ang="0">
                  <a:pos x="489" y="176"/>
                </a:cxn>
                <a:cxn ang="0">
                  <a:pos x="461" y="199"/>
                </a:cxn>
                <a:cxn ang="0">
                  <a:pos x="441" y="220"/>
                </a:cxn>
                <a:cxn ang="0">
                  <a:pos x="428" y="237"/>
                </a:cxn>
                <a:cxn ang="0">
                  <a:pos x="425" y="240"/>
                </a:cxn>
                <a:cxn ang="0">
                  <a:pos x="421" y="245"/>
                </a:cxn>
                <a:cxn ang="0">
                  <a:pos x="415" y="252"/>
                </a:cxn>
                <a:cxn ang="0">
                  <a:pos x="410" y="254"/>
                </a:cxn>
                <a:cxn ang="0">
                  <a:pos x="405" y="254"/>
                </a:cxn>
                <a:cxn ang="0">
                  <a:pos x="398" y="252"/>
                </a:cxn>
                <a:cxn ang="0">
                  <a:pos x="393" y="250"/>
                </a:cxn>
                <a:cxn ang="0">
                  <a:pos x="387" y="245"/>
                </a:cxn>
                <a:cxn ang="0">
                  <a:pos x="383" y="240"/>
                </a:cxn>
                <a:cxn ang="0">
                  <a:pos x="382" y="235"/>
                </a:cxn>
                <a:cxn ang="0">
                  <a:pos x="380" y="228"/>
                </a:cxn>
                <a:cxn ang="0">
                  <a:pos x="385" y="213"/>
                </a:cxn>
                <a:cxn ang="0">
                  <a:pos x="395" y="198"/>
                </a:cxn>
                <a:cxn ang="0">
                  <a:pos x="410" y="181"/>
                </a:cxn>
                <a:cxn ang="0">
                  <a:pos x="425" y="165"/>
                </a:cxn>
                <a:cxn ang="0">
                  <a:pos x="438" y="153"/>
                </a:cxn>
                <a:cxn ang="0">
                  <a:pos x="43" y="152"/>
                </a:cxn>
                <a:cxn ang="0">
                  <a:pos x="30" y="152"/>
                </a:cxn>
                <a:cxn ang="0">
                  <a:pos x="19" y="150"/>
                </a:cxn>
                <a:cxn ang="0">
                  <a:pos x="9" y="147"/>
                </a:cxn>
                <a:cxn ang="0">
                  <a:pos x="2" y="138"/>
                </a:cxn>
                <a:cxn ang="0">
                  <a:pos x="0" y="126"/>
                </a:cxn>
                <a:cxn ang="0">
                  <a:pos x="2" y="114"/>
                </a:cxn>
                <a:cxn ang="0">
                  <a:pos x="9" y="106"/>
                </a:cxn>
                <a:cxn ang="0">
                  <a:pos x="19" y="102"/>
                </a:cxn>
                <a:cxn ang="0">
                  <a:pos x="30" y="101"/>
                </a:cxn>
                <a:cxn ang="0">
                  <a:pos x="459" y="101"/>
                </a:cxn>
                <a:cxn ang="0">
                  <a:pos x="440" y="67"/>
                </a:cxn>
                <a:cxn ang="0">
                  <a:pos x="435" y="50"/>
                </a:cxn>
                <a:cxn ang="0">
                  <a:pos x="431" y="36"/>
                </a:cxn>
                <a:cxn ang="0">
                  <a:pos x="430" y="28"/>
                </a:cxn>
                <a:cxn ang="0">
                  <a:pos x="431" y="19"/>
                </a:cxn>
                <a:cxn ang="0">
                  <a:pos x="436" y="11"/>
                </a:cxn>
                <a:cxn ang="0">
                  <a:pos x="443" y="4"/>
                </a:cxn>
                <a:cxn ang="0">
                  <a:pos x="454" y="0"/>
                </a:cxn>
              </a:cxnLst>
              <a:rect l="0" t="0" r="r" b="b"/>
              <a:pathLst>
                <a:path w="547" h="254">
                  <a:moveTo>
                    <a:pt x="454" y="0"/>
                  </a:moveTo>
                  <a:lnTo>
                    <a:pt x="464" y="4"/>
                  </a:lnTo>
                  <a:lnTo>
                    <a:pt x="473" y="9"/>
                  </a:lnTo>
                  <a:lnTo>
                    <a:pt x="478" y="19"/>
                  </a:lnTo>
                  <a:lnTo>
                    <a:pt x="479" y="28"/>
                  </a:lnTo>
                  <a:lnTo>
                    <a:pt x="489" y="57"/>
                  </a:lnTo>
                  <a:lnTo>
                    <a:pt x="506" y="80"/>
                  </a:lnTo>
                  <a:lnTo>
                    <a:pt x="529" y="101"/>
                  </a:lnTo>
                  <a:lnTo>
                    <a:pt x="534" y="104"/>
                  </a:lnTo>
                  <a:lnTo>
                    <a:pt x="544" y="114"/>
                  </a:lnTo>
                  <a:lnTo>
                    <a:pt x="545" y="119"/>
                  </a:lnTo>
                  <a:lnTo>
                    <a:pt x="547" y="126"/>
                  </a:lnTo>
                  <a:lnTo>
                    <a:pt x="545" y="136"/>
                  </a:lnTo>
                  <a:lnTo>
                    <a:pt x="539" y="143"/>
                  </a:lnTo>
                  <a:lnTo>
                    <a:pt x="525" y="153"/>
                  </a:lnTo>
                  <a:lnTo>
                    <a:pt x="489" y="176"/>
                  </a:lnTo>
                  <a:lnTo>
                    <a:pt x="461" y="199"/>
                  </a:lnTo>
                  <a:lnTo>
                    <a:pt x="441" y="220"/>
                  </a:lnTo>
                  <a:lnTo>
                    <a:pt x="428" y="237"/>
                  </a:lnTo>
                  <a:lnTo>
                    <a:pt x="425" y="240"/>
                  </a:lnTo>
                  <a:lnTo>
                    <a:pt x="421" y="245"/>
                  </a:lnTo>
                  <a:lnTo>
                    <a:pt x="415" y="252"/>
                  </a:lnTo>
                  <a:lnTo>
                    <a:pt x="410" y="254"/>
                  </a:lnTo>
                  <a:lnTo>
                    <a:pt x="405" y="254"/>
                  </a:lnTo>
                  <a:lnTo>
                    <a:pt x="398" y="252"/>
                  </a:lnTo>
                  <a:lnTo>
                    <a:pt x="393" y="250"/>
                  </a:lnTo>
                  <a:lnTo>
                    <a:pt x="387" y="245"/>
                  </a:lnTo>
                  <a:lnTo>
                    <a:pt x="383" y="240"/>
                  </a:lnTo>
                  <a:lnTo>
                    <a:pt x="382" y="235"/>
                  </a:lnTo>
                  <a:lnTo>
                    <a:pt x="380" y="228"/>
                  </a:lnTo>
                  <a:lnTo>
                    <a:pt x="385" y="213"/>
                  </a:lnTo>
                  <a:lnTo>
                    <a:pt x="395" y="198"/>
                  </a:lnTo>
                  <a:lnTo>
                    <a:pt x="410" y="181"/>
                  </a:lnTo>
                  <a:lnTo>
                    <a:pt x="425" y="165"/>
                  </a:lnTo>
                  <a:lnTo>
                    <a:pt x="438" y="153"/>
                  </a:lnTo>
                  <a:lnTo>
                    <a:pt x="43" y="152"/>
                  </a:lnTo>
                  <a:lnTo>
                    <a:pt x="30" y="152"/>
                  </a:lnTo>
                  <a:lnTo>
                    <a:pt x="19" y="150"/>
                  </a:lnTo>
                  <a:lnTo>
                    <a:pt x="9" y="147"/>
                  </a:lnTo>
                  <a:lnTo>
                    <a:pt x="2" y="138"/>
                  </a:lnTo>
                  <a:lnTo>
                    <a:pt x="0" y="126"/>
                  </a:lnTo>
                  <a:lnTo>
                    <a:pt x="2" y="114"/>
                  </a:lnTo>
                  <a:lnTo>
                    <a:pt x="9" y="106"/>
                  </a:lnTo>
                  <a:lnTo>
                    <a:pt x="19" y="102"/>
                  </a:lnTo>
                  <a:lnTo>
                    <a:pt x="30" y="101"/>
                  </a:lnTo>
                  <a:lnTo>
                    <a:pt x="459" y="101"/>
                  </a:lnTo>
                  <a:lnTo>
                    <a:pt x="440" y="67"/>
                  </a:lnTo>
                  <a:lnTo>
                    <a:pt x="435" y="50"/>
                  </a:lnTo>
                  <a:lnTo>
                    <a:pt x="431" y="36"/>
                  </a:lnTo>
                  <a:lnTo>
                    <a:pt x="430" y="28"/>
                  </a:lnTo>
                  <a:lnTo>
                    <a:pt x="431" y="19"/>
                  </a:lnTo>
                  <a:lnTo>
                    <a:pt x="436" y="11"/>
                  </a:lnTo>
                  <a:lnTo>
                    <a:pt x="443" y="4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341" name="Freeform 645"/>
            <p:cNvSpPr>
              <a:spLocks/>
            </p:cNvSpPr>
            <p:nvPr/>
          </p:nvSpPr>
          <p:spPr bwMode="auto">
            <a:xfrm>
              <a:off x="3898" y="3027"/>
              <a:ext cx="543" cy="580"/>
            </a:xfrm>
            <a:custGeom>
              <a:avLst/>
              <a:gdLst/>
              <a:ahLst/>
              <a:cxnLst>
                <a:cxn ang="0">
                  <a:pos x="498" y="2"/>
                </a:cxn>
                <a:cxn ang="0">
                  <a:pos x="518" y="14"/>
                </a:cxn>
                <a:cxn ang="0">
                  <a:pos x="536" y="41"/>
                </a:cxn>
                <a:cxn ang="0">
                  <a:pos x="543" y="88"/>
                </a:cxn>
                <a:cxn ang="0">
                  <a:pos x="541" y="110"/>
                </a:cxn>
                <a:cxn ang="0">
                  <a:pos x="534" y="163"/>
                </a:cxn>
                <a:cxn ang="0">
                  <a:pos x="520" y="236"/>
                </a:cxn>
                <a:cxn ang="0">
                  <a:pos x="497" y="320"/>
                </a:cxn>
                <a:cxn ang="0">
                  <a:pos x="463" y="403"/>
                </a:cxn>
                <a:cxn ang="0">
                  <a:pos x="421" y="481"/>
                </a:cxn>
                <a:cxn ang="0">
                  <a:pos x="368" y="541"/>
                </a:cxn>
                <a:cxn ang="0">
                  <a:pos x="302" y="575"/>
                </a:cxn>
                <a:cxn ang="0">
                  <a:pos x="249" y="580"/>
                </a:cxn>
                <a:cxn ang="0">
                  <a:pos x="211" y="573"/>
                </a:cxn>
                <a:cxn ang="0">
                  <a:pos x="171" y="558"/>
                </a:cxn>
                <a:cxn ang="0">
                  <a:pos x="135" y="530"/>
                </a:cxn>
                <a:cxn ang="0">
                  <a:pos x="110" y="486"/>
                </a:cxn>
                <a:cxn ang="0">
                  <a:pos x="100" y="422"/>
                </a:cxn>
                <a:cxn ang="0">
                  <a:pos x="104" y="379"/>
                </a:cxn>
                <a:cxn ang="0">
                  <a:pos x="115" y="326"/>
                </a:cxn>
                <a:cxn ang="0">
                  <a:pos x="137" y="257"/>
                </a:cxn>
                <a:cxn ang="0">
                  <a:pos x="170" y="161"/>
                </a:cxn>
                <a:cxn ang="0">
                  <a:pos x="188" y="105"/>
                </a:cxn>
                <a:cxn ang="0">
                  <a:pos x="189" y="56"/>
                </a:cxn>
                <a:cxn ang="0">
                  <a:pos x="180" y="37"/>
                </a:cxn>
                <a:cxn ang="0">
                  <a:pos x="165" y="32"/>
                </a:cxn>
                <a:cxn ang="0">
                  <a:pos x="145" y="34"/>
                </a:cxn>
                <a:cxn ang="0">
                  <a:pos x="114" y="48"/>
                </a:cxn>
                <a:cxn ang="0">
                  <a:pos x="81" y="83"/>
                </a:cxn>
                <a:cxn ang="0">
                  <a:pos x="49" y="146"/>
                </a:cxn>
                <a:cxn ang="0">
                  <a:pos x="31" y="197"/>
                </a:cxn>
                <a:cxn ang="0">
                  <a:pos x="28" y="207"/>
                </a:cxn>
                <a:cxn ang="0">
                  <a:pos x="10" y="212"/>
                </a:cxn>
                <a:cxn ang="0">
                  <a:pos x="5" y="211"/>
                </a:cxn>
                <a:cxn ang="0">
                  <a:pos x="0" y="204"/>
                </a:cxn>
                <a:cxn ang="0">
                  <a:pos x="1" y="192"/>
                </a:cxn>
                <a:cxn ang="0">
                  <a:pos x="11" y="158"/>
                </a:cxn>
                <a:cxn ang="0">
                  <a:pos x="31" y="109"/>
                </a:cxn>
                <a:cxn ang="0">
                  <a:pos x="62" y="59"/>
                </a:cxn>
                <a:cxn ang="0">
                  <a:pos x="107" y="19"/>
                </a:cxn>
                <a:cxn ang="0">
                  <a:pos x="163" y="3"/>
                </a:cxn>
                <a:cxn ang="0">
                  <a:pos x="216" y="17"/>
                </a:cxn>
                <a:cxn ang="0">
                  <a:pos x="251" y="54"/>
                </a:cxn>
                <a:cxn ang="0">
                  <a:pos x="264" y="107"/>
                </a:cxn>
                <a:cxn ang="0">
                  <a:pos x="257" y="150"/>
                </a:cxn>
                <a:cxn ang="0">
                  <a:pos x="227" y="231"/>
                </a:cxn>
                <a:cxn ang="0">
                  <a:pos x="193" y="343"/>
                </a:cxn>
                <a:cxn ang="0">
                  <a:pos x="178" y="439"/>
                </a:cxn>
                <a:cxn ang="0">
                  <a:pos x="188" y="496"/>
                </a:cxn>
                <a:cxn ang="0">
                  <a:pos x="218" y="535"/>
                </a:cxn>
                <a:cxn ang="0">
                  <a:pos x="269" y="549"/>
                </a:cxn>
                <a:cxn ang="0">
                  <a:pos x="330" y="530"/>
                </a:cxn>
                <a:cxn ang="0">
                  <a:pos x="383" y="481"/>
                </a:cxn>
                <a:cxn ang="0">
                  <a:pos x="424" y="415"/>
                </a:cxn>
                <a:cxn ang="0">
                  <a:pos x="455" y="342"/>
                </a:cxn>
                <a:cxn ang="0">
                  <a:pos x="477" y="272"/>
                </a:cxn>
                <a:cxn ang="0">
                  <a:pos x="487" y="221"/>
                </a:cxn>
                <a:cxn ang="0">
                  <a:pos x="485" y="172"/>
                </a:cxn>
                <a:cxn ang="0">
                  <a:pos x="465" y="121"/>
                </a:cxn>
                <a:cxn ang="0">
                  <a:pos x="435" y="87"/>
                </a:cxn>
                <a:cxn ang="0">
                  <a:pos x="427" y="61"/>
                </a:cxn>
                <a:cxn ang="0">
                  <a:pos x="447" y="20"/>
                </a:cxn>
                <a:cxn ang="0">
                  <a:pos x="488" y="0"/>
                </a:cxn>
              </a:cxnLst>
              <a:rect l="0" t="0" r="r" b="b"/>
              <a:pathLst>
                <a:path w="543" h="580">
                  <a:moveTo>
                    <a:pt x="488" y="0"/>
                  </a:moveTo>
                  <a:lnTo>
                    <a:pt x="498" y="2"/>
                  </a:lnTo>
                  <a:lnTo>
                    <a:pt x="508" y="5"/>
                  </a:lnTo>
                  <a:lnTo>
                    <a:pt x="518" y="14"/>
                  </a:lnTo>
                  <a:lnTo>
                    <a:pt x="528" y="25"/>
                  </a:lnTo>
                  <a:lnTo>
                    <a:pt x="536" y="41"/>
                  </a:lnTo>
                  <a:lnTo>
                    <a:pt x="541" y="63"/>
                  </a:lnTo>
                  <a:lnTo>
                    <a:pt x="543" y="88"/>
                  </a:lnTo>
                  <a:lnTo>
                    <a:pt x="543" y="93"/>
                  </a:lnTo>
                  <a:lnTo>
                    <a:pt x="541" y="110"/>
                  </a:lnTo>
                  <a:lnTo>
                    <a:pt x="539" y="133"/>
                  </a:lnTo>
                  <a:lnTo>
                    <a:pt x="534" y="163"/>
                  </a:lnTo>
                  <a:lnTo>
                    <a:pt x="528" y="197"/>
                  </a:lnTo>
                  <a:lnTo>
                    <a:pt x="520" y="236"/>
                  </a:lnTo>
                  <a:lnTo>
                    <a:pt x="510" y="277"/>
                  </a:lnTo>
                  <a:lnTo>
                    <a:pt x="497" y="320"/>
                  </a:lnTo>
                  <a:lnTo>
                    <a:pt x="482" y="362"/>
                  </a:lnTo>
                  <a:lnTo>
                    <a:pt x="463" y="403"/>
                  </a:lnTo>
                  <a:lnTo>
                    <a:pt x="444" y="444"/>
                  </a:lnTo>
                  <a:lnTo>
                    <a:pt x="421" y="481"/>
                  </a:lnTo>
                  <a:lnTo>
                    <a:pt x="396" y="513"/>
                  </a:lnTo>
                  <a:lnTo>
                    <a:pt x="368" y="541"/>
                  </a:lnTo>
                  <a:lnTo>
                    <a:pt x="336" y="561"/>
                  </a:lnTo>
                  <a:lnTo>
                    <a:pt x="302" y="575"/>
                  </a:lnTo>
                  <a:lnTo>
                    <a:pt x="265" y="580"/>
                  </a:lnTo>
                  <a:lnTo>
                    <a:pt x="249" y="580"/>
                  </a:lnTo>
                  <a:lnTo>
                    <a:pt x="231" y="576"/>
                  </a:lnTo>
                  <a:lnTo>
                    <a:pt x="211" y="573"/>
                  </a:lnTo>
                  <a:lnTo>
                    <a:pt x="191" y="566"/>
                  </a:lnTo>
                  <a:lnTo>
                    <a:pt x="171" y="558"/>
                  </a:lnTo>
                  <a:lnTo>
                    <a:pt x="153" y="546"/>
                  </a:lnTo>
                  <a:lnTo>
                    <a:pt x="135" y="530"/>
                  </a:lnTo>
                  <a:lnTo>
                    <a:pt x="122" y="510"/>
                  </a:lnTo>
                  <a:lnTo>
                    <a:pt x="110" y="486"/>
                  </a:lnTo>
                  <a:lnTo>
                    <a:pt x="104" y="456"/>
                  </a:lnTo>
                  <a:lnTo>
                    <a:pt x="100" y="422"/>
                  </a:lnTo>
                  <a:lnTo>
                    <a:pt x="100" y="401"/>
                  </a:lnTo>
                  <a:lnTo>
                    <a:pt x="104" y="379"/>
                  </a:lnTo>
                  <a:lnTo>
                    <a:pt x="109" y="354"/>
                  </a:lnTo>
                  <a:lnTo>
                    <a:pt x="115" y="326"/>
                  </a:lnTo>
                  <a:lnTo>
                    <a:pt x="123" y="294"/>
                  </a:lnTo>
                  <a:lnTo>
                    <a:pt x="137" y="257"/>
                  </a:lnTo>
                  <a:lnTo>
                    <a:pt x="151" y="212"/>
                  </a:lnTo>
                  <a:lnTo>
                    <a:pt x="170" y="161"/>
                  </a:lnTo>
                  <a:lnTo>
                    <a:pt x="180" y="136"/>
                  </a:lnTo>
                  <a:lnTo>
                    <a:pt x="188" y="105"/>
                  </a:lnTo>
                  <a:lnTo>
                    <a:pt x="191" y="73"/>
                  </a:lnTo>
                  <a:lnTo>
                    <a:pt x="189" y="56"/>
                  </a:lnTo>
                  <a:lnTo>
                    <a:pt x="185" y="44"/>
                  </a:lnTo>
                  <a:lnTo>
                    <a:pt x="180" y="37"/>
                  </a:lnTo>
                  <a:lnTo>
                    <a:pt x="173" y="34"/>
                  </a:lnTo>
                  <a:lnTo>
                    <a:pt x="165" y="32"/>
                  </a:lnTo>
                  <a:lnTo>
                    <a:pt x="160" y="32"/>
                  </a:lnTo>
                  <a:lnTo>
                    <a:pt x="145" y="34"/>
                  </a:lnTo>
                  <a:lnTo>
                    <a:pt x="130" y="39"/>
                  </a:lnTo>
                  <a:lnTo>
                    <a:pt x="114" y="48"/>
                  </a:lnTo>
                  <a:lnTo>
                    <a:pt x="97" y="63"/>
                  </a:lnTo>
                  <a:lnTo>
                    <a:pt x="81" y="83"/>
                  </a:lnTo>
                  <a:lnTo>
                    <a:pt x="64" y="110"/>
                  </a:lnTo>
                  <a:lnTo>
                    <a:pt x="49" y="146"/>
                  </a:lnTo>
                  <a:lnTo>
                    <a:pt x="34" y="190"/>
                  </a:lnTo>
                  <a:lnTo>
                    <a:pt x="31" y="197"/>
                  </a:lnTo>
                  <a:lnTo>
                    <a:pt x="29" y="204"/>
                  </a:lnTo>
                  <a:lnTo>
                    <a:pt x="28" y="207"/>
                  </a:lnTo>
                  <a:lnTo>
                    <a:pt x="23" y="212"/>
                  </a:lnTo>
                  <a:lnTo>
                    <a:pt x="10" y="212"/>
                  </a:lnTo>
                  <a:lnTo>
                    <a:pt x="8" y="211"/>
                  </a:lnTo>
                  <a:lnTo>
                    <a:pt x="5" y="211"/>
                  </a:lnTo>
                  <a:lnTo>
                    <a:pt x="1" y="207"/>
                  </a:lnTo>
                  <a:lnTo>
                    <a:pt x="0" y="204"/>
                  </a:lnTo>
                  <a:lnTo>
                    <a:pt x="0" y="199"/>
                  </a:lnTo>
                  <a:lnTo>
                    <a:pt x="1" y="192"/>
                  </a:lnTo>
                  <a:lnTo>
                    <a:pt x="5" y="177"/>
                  </a:lnTo>
                  <a:lnTo>
                    <a:pt x="11" y="158"/>
                  </a:lnTo>
                  <a:lnTo>
                    <a:pt x="19" y="134"/>
                  </a:lnTo>
                  <a:lnTo>
                    <a:pt x="31" y="109"/>
                  </a:lnTo>
                  <a:lnTo>
                    <a:pt x="46" y="83"/>
                  </a:lnTo>
                  <a:lnTo>
                    <a:pt x="62" y="59"/>
                  </a:lnTo>
                  <a:lnTo>
                    <a:pt x="84" y="37"/>
                  </a:lnTo>
                  <a:lnTo>
                    <a:pt x="107" y="19"/>
                  </a:lnTo>
                  <a:lnTo>
                    <a:pt x="133" y="8"/>
                  </a:lnTo>
                  <a:lnTo>
                    <a:pt x="163" y="3"/>
                  </a:lnTo>
                  <a:lnTo>
                    <a:pt x="191" y="7"/>
                  </a:lnTo>
                  <a:lnTo>
                    <a:pt x="216" y="17"/>
                  </a:lnTo>
                  <a:lnTo>
                    <a:pt x="236" y="34"/>
                  </a:lnTo>
                  <a:lnTo>
                    <a:pt x="251" y="54"/>
                  </a:lnTo>
                  <a:lnTo>
                    <a:pt x="260" y="80"/>
                  </a:lnTo>
                  <a:lnTo>
                    <a:pt x="264" y="107"/>
                  </a:lnTo>
                  <a:lnTo>
                    <a:pt x="262" y="129"/>
                  </a:lnTo>
                  <a:lnTo>
                    <a:pt x="257" y="150"/>
                  </a:lnTo>
                  <a:lnTo>
                    <a:pt x="249" y="170"/>
                  </a:lnTo>
                  <a:lnTo>
                    <a:pt x="227" y="231"/>
                  </a:lnTo>
                  <a:lnTo>
                    <a:pt x="208" y="289"/>
                  </a:lnTo>
                  <a:lnTo>
                    <a:pt x="193" y="343"/>
                  </a:lnTo>
                  <a:lnTo>
                    <a:pt x="181" y="393"/>
                  </a:lnTo>
                  <a:lnTo>
                    <a:pt x="178" y="439"/>
                  </a:lnTo>
                  <a:lnTo>
                    <a:pt x="180" y="469"/>
                  </a:lnTo>
                  <a:lnTo>
                    <a:pt x="188" y="496"/>
                  </a:lnTo>
                  <a:lnTo>
                    <a:pt x="199" y="518"/>
                  </a:lnTo>
                  <a:lnTo>
                    <a:pt x="218" y="535"/>
                  </a:lnTo>
                  <a:lnTo>
                    <a:pt x="241" y="546"/>
                  </a:lnTo>
                  <a:lnTo>
                    <a:pt x="269" y="549"/>
                  </a:lnTo>
                  <a:lnTo>
                    <a:pt x="300" y="544"/>
                  </a:lnTo>
                  <a:lnTo>
                    <a:pt x="330" y="530"/>
                  </a:lnTo>
                  <a:lnTo>
                    <a:pt x="358" y="508"/>
                  </a:lnTo>
                  <a:lnTo>
                    <a:pt x="383" y="481"/>
                  </a:lnTo>
                  <a:lnTo>
                    <a:pt x="404" y="449"/>
                  </a:lnTo>
                  <a:lnTo>
                    <a:pt x="424" y="415"/>
                  </a:lnTo>
                  <a:lnTo>
                    <a:pt x="440" y="377"/>
                  </a:lnTo>
                  <a:lnTo>
                    <a:pt x="455" y="342"/>
                  </a:lnTo>
                  <a:lnTo>
                    <a:pt x="467" y="306"/>
                  </a:lnTo>
                  <a:lnTo>
                    <a:pt x="477" y="272"/>
                  </a:lnTo>
                  <a:lnTo>
                    <a:pt x="483" y="243"/>
                  </a:lnTo>
                  <a:lnTo>
                    <a:pt x="487" y="221"/>
                  </a:lnTo>
                  <a:lnTo>
                    <a:pt x="488" y="204"/>
                  </a:lnTo>
                  <a:lnTo>
                    <a:pt x="485" y="172"/>
                  </a:lnTo>
                  <a:lnTo>
                    <a:pt x="477" y="144"/>
                  </a:lnTo>
                  <a:lnTo>
                    <a:pt x="465" y="121"/>
                  </a:lnTo>
                  <a:lnTo>
                    <a:pt x="447" y="100"/>
                  </a:lnTo>
                  <a:lnTo>
                    <a:pt x="435" y="87"/>
                  </a:lnTo>
                  <a:lnTo>
                    <a:pt x="429" y="75"/>
                  </a:lnTo>
                  <a:lnTo>
                    <a:pt x="427" y="61"/>
                  </a:lnTo>
                  <a:lnTo>
                    <a:pt x="432" y="39"/>
                  </a:lnTo>
                  <a:lnTo>
                    <a:pt x="447" y="20"/>
                  </a:lnTo>
                  <a:lnTo>
                    <a:pt x="467" y="5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342" name="Freeform 646"/>
            <p:cNvSpPr>
              <a:spLocks/>
            </p:cNvSpPr>
            <p:nvPr/>
          </p:nvSpPr>
          <p:spPr bwMode="auto">
            <a:xfrm>
              <a:off x="4536" y="3126"/>
              <a:ext cx="382" cy="586"/>
            </a:xfrm>
            <a:custGeom>
              <a:avLst/>
              <a:gdLst/>
              <a:ahLst/>
              <a:cxnLst>
                <a:cxn ang="0">
                  <a:pos x="220" y="3"/>
                </a:cxn>
                <a:cxn ang="0">
                  <a:pos x="293" y="27"/>
                </a:cxn>
                <a:cxn ang="0">
                  <a:pos x="347" y="71"/>
                </a:cxn>
                <a:cxn ang="0">
                  <a:pos x="377" y="136"/>
                </a:cxn>
                <a:cxn ang="0">
                  <a:pos x="379" y="207"/>
                </a:cxn>
                <a:cxn ang="0">
                  <a:pos x="354" y="268"/>
                </a:cxn>
                <a:cxn ang="0">
                  <a:pos x="311" y="319"/>
                </a:cxn>
                <a:cxn ang="0">
                  <a:pos x="258" y="365"/>
                </a:cxn>
                <a:cxn ang="0">
                  <a:pos x="222" y="394"/>
                </a:cxn>
                <a:cxn ang="0">
                  <a:pos x="166" y="442"/>
                </a:cxn>
                <a:cxn ang="0">
                  <a:pos x="116" y="486"/>
                </a:cxn>
                <a:cxn ang="0">
                  <a:pos x="289" y="515"/>
                </a:cxn>
                <a:cxn ang="0">
                  <a:pos x="321" y="511"/>
                </a:cxn>
                <a:cxn ang="0">
                  <a:pos x="336" y="499"/>
                </a:cxn>
                <a:cxn ang="0">
                  <a:pos x="347" y="462"/>
                </a:cxn>
                <a:cxn ang="0">
                  <a:pos x="352" y="428"/>
                </a:cxn>
                <a:cxn ang="0">
                  <a:pos x="357" y="586"/>
                </a:cxn>
                <a:cxn ang="0">
                  <a:pos x="0" y="572"/>
                </a:cxn>
                <a:cxn ang="0">
                  <a:pos x="4" y="557"/>
                </a:cxn>
                <a:cxn ang="0">
                  <a:pos x="217" y="340"/>
                </a:cxn>
                <a:cxn ang="0">
                  <a:pos x="250" y="299"/>
                </a:cxn>
                <a:cxn ang="0">
                  <a:pos x="283" y="241"/>
                </a:cxn>
                <a:cxn ang="0">
                  <a:pos x="298" y="170"/>
                </a:cxn>
                <a:cxn ang="0">
                  <a:pos x="289" y="117"/>
                </a:cxn>
                <a:cxn ang="0">
                  <a:pos x="265" y="73"/>
                </a:cxn>
                <a:cxn ang="0">
                  <a:pos x="223" y="40"/>
                </a:cxn>
                <a:cxn ang="0">
                  <a:pos x="167" y="28"/>
                </a:cxn>
                <a:cxn ang="0">
                  <a:pos x="123" y="35"/>
                </a:cxn>
                <a:cxn ang="0">
                  <a:pos x="76" y="62"/>
                </a:cxn>
                <a:cxn ang="0">
                  <a:pos x="42" y="112"/>
                </a:cxn>
                <a:cxn ang="0">
                  <a:pos x="75" y="120"/>
                </a:cxn>
                <a:cxn ang="0">
                  <a:pos x="90" y="141"/>
                </a:cxn>
                <a:cxn ang="0">
                  <a:pos x="93" y="159"/>
                </a:cxn>
                <a:cxn ang="0">
                  <a:pos x="83" y="190"/>
                </a:cxn>
                <a:cxn ang="0">
                  <a:pos x="60" y="205"/>
                </a:cxn>
                <a:cxn ang="0">
                  <a:pos x="42" y="207"/>
                </a:cxn>
                <a:cxn ang="0">
                  <a:pos x="25" y="202"/>
                </a:cxn>
                <a:cxn ang="0">
                  <a:pos x="9" y="188"/>
                </a:cxn>
                <a:cxn ang="0">
                  <a:pos x="0" y="158"/>
                </a:cxn>
                <a:cxn ang="0">
                  <a:pos x="14" y="98"/>
                </a:cxn>
                <a:cxn ang="0">
                  <a:pos x="50" y="47"/>
                </a:cxn>
                <a:cxn ang="0">
                  <a:pos x="108" y="13"/>
                </a:cxn>
                <a:cxn ang="0">
                  <a:pos x="180" y="0"/>
                </a:cxn>
              </a:cxnLst>
              <a:rect l="0" t="0" r="r" b="b"/>
              <a:pathLst>
                <a:path w="382" h="586">
                  <a:moveTo>
                    <a:pt x="180" y="0"/>
                  </a:moveTo>
                  <a:lnTo>
                    <a:pt x="220" y="3"/>
                  </a:lnTo>
                  <a:lnTo>
                    <a:pt x="258" y="11"/>
                  </a:lnTo>
                  <a:lnTo>
                    <a:pt x="293" y="27"/>
                  </a:lnTo>
                  <a:lnTo>
                    <a:pt x="322" y="45"/>
                  </a:lnTo>
                  <a:lnTo>
                    <a:pt x="347" y="71"/>
                  </a:lnTo>
                  <a:lnTo>
                    <a:pt x="365" y="100"/>
                  </a:lnTo>
                  <a:lnTo>
                    <a:pt x="377" y="136"/>
                  </a:lnTo>
                  <a:lnTo>
                    <a:pt x="382" y="173"/>
                  </a:lnTo>
                  <a:lnTo>
                    <a:pt x="379" y="207"/>
                  </a:lnTo>
                  <a:lnTo>
                    <a:pt x="369" y="239"/>
                  </a:lnTo>
                  <a:lnTo>
                    <a:pt x="354" y="268"/>
                  </a:lnTo>
                  <a:lnTo>
                    <a:pt x="334" y="294"/>
                  </a:lnTo>
                  <a:lnTo>
                    <a:pt x="311" y="319"/>
                  </a:lnTo>
                  <a:lnTo>
                    <a:pt x="284" y="343"/>
                  </a:lnTo>
                  <a:lnTo>
                    <a:pt x="258" y="365"/>
                  </a:lnTo>
                  <a:lnTo>
                    <a:pt x="240" y="380"/>
                  </a:lnTo>
                  <a:lnTo>
                    <a:pt x="222" y="394"/>
                  </a:lnTo>
                  <a:lnTo>
                    <a:pt x="185" y="425"/>
                  </a:lnTo>
                  <a:lnTo>
                    <a:pt x="166" y="442"/>
                  </a:lnTo>
                  <a:lnTo>
                    <a:pt x="142" y="462"/>
                  </a:lnTo>
                  <a:lnTo>
                    <a:pt x="116" y="486"/>
                  </a:lnTo>
                  <a:lnTo>
                    <a:pt x="85" y="515"/>
                  </a:lnTo>
                  <a:lnTo>
                    <a:pt x="289" y="515"/>
                  </a:lnTo>
                  <a:lnTo>
                    <a:pt x="308" y="513"/>
                  </a:lnTo>
                  <a:lnTo>
                    <a:pt x="321" y="511"/>
                  </a:lnTo>
                  <a:lnTo>
                    <a:pt x="329" y="510"/>
                  </a:lnTo>
                  <a:lnTo>
                    <a:pt x="336" y="499"/>
                  </a:lnTo>
                  <a:lnTo>
                    <a:pt x="342" y="482"/>
                  </a:lnTo>
                  <a:lnTo>
                    <a:pt x="347" y="462"/>
                  </a:lnTo>
                  <a:lnTo>
                    <a:pt x="350" y="443"/>
                  </a:lnTo>
                  <a:lnTo>
                    <a:pt x="352" y="428"/>
                  </a:lnTo>
                  <a:lnTo>
                    <a:pt x="382" y="428"/>
                  </a:lnTo>
                  <a:lnTo>
                    <a:pt x="357" y="586"/>
                  </a:lnTo>
                  <a:lnTo>
                    <a:pt x="0" y="586"/>
                  </a:lnTo>
                  <a:lnTo>
                    <a:pt x="0" y="572"/>
                  </a:lnTo>
                  <a:lnTo>
                    <a:pt x="2" y="564"/>
                  </a:lnTo>
                  <a:lnTo>
                    <a:pt x="4" y="557"/>
                  </a:lnTo>
                  <a:lnTo>
                    <a:pt x="9" y="552"/>
                  </a:lnTo>
                  <a:lnTo>
                    <a:pt x="217" y="340"/>
                  </a:lnTo>
                  <a:lnTo>
                    <a:pt x="233" y="321"/>
                  </a:lnTo>
                  <a:lnTo>
                    <a:pt x="250" y="299"/>
                  </a:lnTo>
                  <a:lnTo>
                    <a:pt x="268" y="272"/>
                  </a:lnTo>
                  <a:lnTo>
                    <a:pt x="283" y="241"/>
                  </a:lnTo>
                  <a:lnTo>
                    <a:pt x="294" y="207"/>
                  </a:lnTo>
                  <a:lnTo>
                    <a:pt x="298" y="170"/>
                  </a:lnTo>
                  <a:lnTo>
                    <a:pt x="296" y="142"/>
                  </a:lnTo>
                  <a:lnTo>
                    <a:pt x="289" y="117"/>
                  </a:lnTo>
                  <a:lnTo>
                    <a:pt x="279" y="93"/>
                  </a:lnTo>
                  <a:lnTo>
                    <a:pt x="265" y="73"/>
                  </a:lnTo>
                  <a:lnTo>
                    <a:pt x="246" y="54"/>
                  </a:lnTo>
                  <a:lnTo>
                    <a:pt x="223" y="40"/>
                  </a:lnTo>
                  <a:lnTo>
                    <a:pt x="197" y="32"/>
                  </a:lnTo>
                  <a:lnTo>
                    <a:pt x="167" y="28"/>
                  </a:lnTo>
                  <a:lnTo>
                    <a:pt x="146" y="30"/>
                  </a:lnTo>
                  <a:lnTo>
                    <a:pt x="123" y="35"/>
                  </a:lnTo>
                  <a:lnTo>
                    <a:pt x="100" y="47"/>
                  </a:lnTo>
                  <a:lnTo>
                    <a:pt x="76" y="62"/>
                  </a:lnTo>
                  <a:lnTo>
                    <a:pt x="58" y="85"/>
                  </a:lnTo>
                  <a:lnTo>
                    <a:pt x="42" y="112"/>
                  </a:lnTo>
                  <a:lnTo>
                    <a:pt x="62" y="113"/>
                  </a:lnTo>
                  <a:lnTo>
                    <a:pt x="75" y="120"/>
                  </a:lnTo>
                  <a:lnTo>
                    <a:pt x="85" y="130"/>
                  </a:lnTo>
                  <a:lnTo>
                    <a:pt x="90" y="141"/>
                  </a:lnTo>
                  <a:lnTo>
                    <a:pt x="93" y="151"/>
                  </a:lnTo>
                  <a:lnTo>
                    <a:pt x="93" y="159"/>
                  </a:lnTo>
                  <a:lnTo>
                    <a:pt x="90" y="176"/>
                  </a:lnTo>
                  <a:lnTo>
                    <a:pt x="83" y="190"/>
                  </a:lnTo>
                  <a:lnTo>
                    <a:pt x="71" y="200"/>
                  </a:lnTo>
                  <a:lnTo>
                    <a:pt x="60" y="205"/>
                  </a:lnTo>
                  <a:lnTo>
                    <a:pt x="47" y="207"/>
                  </a:lnTo>
                  <a:lnTo>
                    <a:pt x="42" y="207"/>
                  </a:lnTo>
                  <a:lnTo>
                    <a:pt x="33" y="205"/>
                  </a:lnTo>
                  <a:lnTo>
                    <a:pt x="25" y="202"/>
                  </a:lnTo>
                  <a:lnTo>
                    <a:pt x="15" y="197"/>
                  </a:lnTo>
                  <a:lnTo>
                    <a:pt x="9" y="188"/>
                  </a:lnTo>
                  <a:lnTo>
                    <a:pt x="2" y="175"/>
                  </a:lnTo>
                  <a:lnTo>
                    <a:pt x="0" y="158"/>
                  </a:lnTo>
                  <a:lnTo>
                    <a:pt x="4" y="127"/>
                  </a:lnTo>
                  <a:lnTo>
                    <a:pt x="14" y="98"/>
                  </a:lnTo>
                  <a:lnTo>
                    <a:pt x="29" y="71"/>
                  </a:lnTo>
                  <a:lnTo>
                    <a:pt x="50" y="47"/>
                  </a:lnTo>
                  <a:lnTo>
                    <a:pt x="76" y="28"/>
                  </a:lnTo>
                  <a:lnTo>
                    <a:pt x="108" y="13"/>
                  </a:lnTo>
                  <a:lnTo>
                    <a:pt x="142" y="3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343" name="Freeform 647"/>
            <p:cNvSpPr>
              <a:spLocks noEditPoints="1"/>
            </p:cNvSpPr>
            <p:nvPr/>
          </p:nvSpPr>
          <p:spPr bwMode="auto">
            <a:xfrm>
              <a:off x="5416" y="3122"/>
              <a:ext cx="822" cy="298"/>
            </a:xfrm>
            <a:custGeom>
              <a:avLst/>
              <a:gdLst/>
              <a:ahLst/>
              <a:cxnLst>
                <a:cxn ang="0">
                  <a:pos x="33" y="247"/>
                </a:cxn>
                <a:cxn ang="0">
                  <a:pos x="793" y="247"/>
                </a:cxn>
                <a:cxn ang="0">
                  <a:pos x="804" y="248"/>
                </a:cxn>
                <a:cxn ang="0">
                  <a:pos x="813" y="252"/>
                </a:cxn>
                <a:cxn ang="0">
                  <a:pos x="819" y="260"/>
                </a:cxn>
                <a:cxn ang="0">
                  <a:pos x="822" y="272"/>
                </a:cxn>
                <a:cxn ang="0">
                  <a:pos x="819" y="284"/>
                </a:cxn>
                <a:cxn ang="0">
                  <a:pos x="813" y="293"/>
                </a:cxn>
                <a:cxn ang="0">
                  <a:pos x="803" y="296"/>
                </a:cxn>
                <a:cxn ang="0">
                  <a:pos x="791" y="298"/>
                </a:cxn>
                <a:cxn ang="0">
                  <a:pos x="33" y="298"/>
                </a:cxn>
                <a:cxn ang="0">
                  <a:pos x="22" y="296"/>
                </a:cxn>
                <a:cxn ang="0">
                  <a:pos x="14" y="293"/>
                </a:cxn>
                <a:cxn ang="0">
                  <a:pos x="7" y="284"/>
                </a:cxn>
                <a:cxn ang="0">
                  <a:pos x="4" y="272"/>
                </a:cxn>
                <a:cxn ang="0">
                  <a:pos x="7" y="260"/>
                </a:cxn>
                <a:cxn ang="0">
                  <a:pos x="14" y="252"/>
                </a:cxn>
                <a:cxn ang="0">
                  <a:pos x="22" y="248"/>
                </a:cxn>
                <a:cxn ang="0">
                  <a:pos x="33" y="247"/>
                </a:cxn>
                <a:cxn ang="0">
                  <a:pos x="30" y="0"/>
                </a:cxn>
                <a:cxn ang="0">
                  <a:pos x="793" y="0"/>
                </a:cxn>
                <a:cxn ang="0">
                  <a:pos x="804" y="2"/>
                </a:cxn>
                <a:cxn ang="0">
                  <a:pos x="813" y="5"/>
                </a:cxn>
                <a:cxn ang="0">
                  <a:pos x="819" y="14"/>
                </a:cxn>
                <a:cxn ang="0">
                  <a:pos x="822" y="26"/>
                </a:cxn>
                <a:cxn ang="0">
                  <a:pos x="819" y="38"/>
                </a:cxn>
                <a:cxn ang="0">
                  <a:pos x="813" y="46"/>
                </a:cxn>
                <a:cxn ang="0">
                  <a:pos x="803" y="49"/>
                </a:cxn>
                <a:cxn ang="0">
                  <a:pos x="791" y="51"/>
                </a:cxn>
                <a:cxn ang="0">
                  <a:pos x="30" y="51"/>
                </a:cxn>
                <a:cxn ang="0">
                  <a:pos x="19" y="49"/>
                </a:cxn>
                <a:cxn ang="0">
                  <a:pos x="10" y="46"/>
                </a:cxn>
                <a:cxn ang="0">
                  <a:pos x="4" y="38"/>
                </a:cxn>
                <a:cxn ang="0">
                  <a:pos x="0" y="26"/>
                </a:cxn>
                <a:cxn ang="0">
                  <a:pos x="4" y="14"/>
                </a:cxn>
                <a:cxn ang="0">
                  <a:pos x="10" y="5"/>
                </a:cxn>
                <a:cxn ang="0">
                  <a:pos x="19" y="2"/>
                </a:cxn>
                <a:cxn ang="0">
                  <a:pos x="30" y="0"/>
                </a:cxn>
              </a:cxnLst>
              <a:rect l="0" t="0" r="r" b="b"/>
              <a:pathLst>
                <a:path w="822" h="298">
                  <a:moveTo>
                    <a:pt x="33" y="247"/>
                  </a:moveTo>
                  <a:lnTo>
                    <a:pt x="793" y="247"/>
                  </a:lnTo>
                  <a:lnTo>
                    <a:pt x="804" y="248"/>
                  </a:lnTo>
                  <a:lnTo>
                    <a:pt x="813" y="252"/>
                  </a:lnTo>
                  <a:lnTo>
                    <a:pt x="819" y="260"/>
                  </a:lnTo>
                  <a:lnTo>
                    <a:pt x="822" y="272"/>
                  </a:lnTo>
                  <a:lnTo>
                    <a:pt x="819" y="284"/>
                  </a:lnTo>
                  <a:lnTo>
                    <a:pt x="813" y="293"/>
                  </a:lnTo>
                  <a:lnTo>
                    <a:pt x="803" y="296"/>
                  </a:lnTo>
                  <a:lnTo>
                    <a:pt x="791" y="298"/>
                  </a:lnTo>
                  <a:lnTo>
                    <a:pt x="33" y="298"/>
                  </a:lnTo>
                  <a:lnTo>
                    <a:pt x="22" y="296"/>
                  </a:lnTo>
                  <a:lnTo>
                    <a:pt x="14" y="293"/>
                  </a:lnTo>
                  <a:lnTo>
                    <a:pt x="7" y="284"/>
                  </a:lnTo>
                  <a:lnTo>
                    <a:pt x="4" y="272"/>
                  </a:lnTo>
                  <a:lnTo>
                    <a:pt x="7" y="260"/>
                  </a:lnTo>
                  <a:lnTo>
                    <a:pt x="14" y="252"/>
                  </a:lnTo>
                  <a:lnTo>
                    <a:pt x="22" y="248"/>
                  </a:lnTo>
                  <a:lnTo>
                    <a:pt x="33" y="247"/>
                  </a:lnTo>
                  <a:close/>
                  <a:moveTo>
                    <a:pt x="30" y="0"/>
                  </a:moveTo>
                  <a:lnTo>
                    <a:pt x="793" y="0"/>
                  </a:lnTo>
                  <a:lnTo>
                    <a:pt x="804" y="2"/>
                  </a:lnTo>
                  <a:lnTo>
                    <a:pt x="813" y="5"/>
                  </a:lnTo>
                  <a:lnTo>
                    <a:pt x="819" y="14"/>
                  </a:lnTo>
                  <a:lnTo>
                    <a:pt x="822" y="26"/>
                  </a:lnTo>
                  <a:lnTo>
                    <a:pt x="819" y="38"/>
                  </a:lnTo>
                  <a:lnTo>
                    <a:pt x="813" y="46"/>
                  </a:lnTo>
                  <a:lnTo>
                    <a:pt x="803" y="49"/>
                  </a:lnTo>
                  <a:lnTo>
                    <a:pt x="791" y="51"/>
                  </a:lnTo>
                  <a:lnTo>
                    <a:pt x="30" y="51"/>
                  </a:lnTo>
                  <a:lnTo>
                    <a:pt x="19" y="49"/>
                  </a:lnTo>
                  <a:lnTo>
                    <a:pt x="10" y="46"/>
                  </a:lnTo>
                  <a:lnTo>
                    <a:pt x="4" y="38"/>
                  </a:lnTo>
                  <a:lnTo>
                    <a:pt x="0" y="26"/>
                  </a:lnTo>
                  <a:lnTo>
                    <a:pt x="4" y="14"/>
                  </a:lnTo>
                  <a:lnTo>
                    <a:pt x="10" y="5"/>
                  </a:lnTo>
                  <a:lnTo>
                    <a:pt x="19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344" name="Freeform 648"/>
            <p:cNvSpPr>
              <a:spLocks noEditPoints="1"/>
            </p:cNvSpPr>
            <p:nvPr/>
          </p:nvSpPr>
          <p:spPr bwMode="auto">
            <a:xfrm>
              <a:off x="6758" y="2741"/>
              <a:ext cx="520" cy="874"/>
            </a:xfrm>
            <a:custGeom>
              <a:avLst/>
              <a:gdLst/>
              <a:ahLst/>
              <a:cxnLst>
                <a:cxn ang="0">
                  <a:pos x="520" y="441"/>
                </a:cxn>
                <a:cxn ang="0">
                  <a:pos x="248" y="29"/>
                </a:cxn>
                <a:cxn ang="0">
                  <a:pos x="218" y="36"/>
                </a:cxn>
                <a:cxn ang="0">
                  <a:pos x="184" y="53"/>
                </a:cxn>
                <a:cxn ang="0">
                  <a:pos x="149" y="89"/>
                </a:cxn>
                <a:cxn ang="0">
                  <a:pos x="121" y="150"/>
                </a:cxn>
                <a:cxn ang="0">
                  <a:pos x="108" y="245"/>
                </a:cxn>
                <a:cxn ang="0">
                  <a:pos x="103" y="362"/>
                </a:cxn>
                <a:cxn ang="0">
                  <a:pos x="104" y="529"/>
                </a:cxn>
                <a:cxn ang="0">
                  <a:pos x="109" y="643"/>
                </a:cxn>
                <a:cxn ang="0">
                  <a:pos x="128" y="735"/>
                </a:cxn>
                <a:cxn ang="0">
                  <a:pos x="159" y="794"/>
                </a:cxn>
                <a:cxn ang="0">
                  <a:pos x="199" y="830"/>
                </a:cxn>
                <a:cxn ang="0">
                  <a:pos x="241" y="845"/>
                </a:cxn>
                <a:cxn ang="0">
                  <a:pos x="261" y="847"/>
                </a:cxn>
                <a:cxn ang="0">
                  <a:pos x="304" y="838"/>
                </a:cxn>
                <a:cxn ang="0">
                  <a:pos x="347" y="813"/>
                </a:cxn>
                <a:cxn ang="0">
                  <a:pos x="382" y="764"/>
                </a:cxn>
                <a:cxn ang="0">
                  <a:pos x="405" y="689"/>
                </a:cxn>
                <a:cxn ang="0">
                  <a:pos x="418" y="517"/>
                </a:cxn>
                <a:cxn ang="0">
                  <a:pos x="416" y="323"/>
                </a:cxn>
                <a:cxn ang="0">
                  <a:pos x="411" y="223"/>
                </a:cxn>
                <a:cxn ang="0">
                  <a:pos x="395" y="140"/>
                </a:cxn>
                <a:cxn ang="0">
                  <a:pos x="367" y="84"/>
                </a:cxn>
                <a:cxn ang="0">
                  <a:pos x="329" y="50"/>
                </a:cxn>
                <a:cxn ang="0">
                  <a:pos x="293" y="33"/>
                </a:cxn>
                <a:cxn ang="0">
                  <a:pos x="260" y="29"/>
                </a:cxn>
                <a:cxn ang="0">
                  <a:pos x="261" y="0"/>
                </a:cxn>
                <a:cxn ang="0">
                  <a:pos x="303" y="4"/>
                </a:cxn>
                <a:cxn ang="0">
                  <a:pos x="352" y="19"/>
                </a:cxn>
                <a:cxn ang="0">
                  <a:pos x="403" y="51"/>
                </a:cxn>
                <a:cxn ang="0">
                  <a:pos x="451" y="106"/>
                </a:cxn>
                <a:cxn ang="0">
                  <a:pos x="492" y="201"/>
                </a:cxn>
                <a:cxn ang="0">
                  <a:pos x="515" y="320"/>
                </a:cxn>
                <a:cxn ang="0">
                  <a:pos x="520" y="439"/>
                </a:cxn>
                <a:cxn ang="0">
                  <a:pos x="515" y="558"/>
                </a:cxn>
                <a:cxn ang="0">
                  <a:pos x="494" y="672"/>
                </a:cxn>
                <a:cxn ang="0">
                  <a:pos x="453" y="767"/>
                </a:cxn>
                <a:cxn ang="0">
                  <a:pos x="400" y="827"/>
                </a:cxn>
                <a:cxn ang="0">
                  <a:pos x="342" y="859"/>
                </a:cxn>
                <a:cxn ang="0">
                  <a:pos x="286" y="872"/>
                </a:cxn>
                <a:cxn ang="0">
                  <a:pos x="237" y="872"/>
                </a:cxn>
                <a:cxn ang="0">
                  <a:pos x="184" y="861"/>
                </a:cxn>
                <a:cxn ang="0">
                  <a:pos x="128" y="832"/>
                </a:cxn>
                <a:cxn ang="0">
                  <a:pos x="78" y="781"/>
                </a:cxn>
                <a:cxn ang="0">
                  <a:pos x="35" y="697"/>
                </a:cxn>
                <a:cxn ang="0">
                  <a:pos x="9" y="594"/>
                </a:cxn>
                <a:cxn ang="0">
                  <a:pos x="0" y="490"/>
                </a:cxn>
                <a:cxn ang="0">
                  <a:pos x="2" y="379"/>
                </a:cxn>
                <a:cxn ang="0">
                  <a:pos x="14" y="262"/>
                </a:cxn>
                <a:cxn ang="0">
                  <a:pos x="47" y="152"/>
                </a:cxn>
                <a:cxn ang="0">
                  <a:pos x="91" y="79"/>
                </a:cxn>
                <a:cxn ang="0">
                  <a:pos x="144" y="33"/>
                </a:cxn>
                <a:cxn ang="0">
                  <a:pos x="203" y="7"/>
                </a:cxn>
                <a:cxn ang="0">
                  <a:pos x="261" y="0"/>
                </a:cxn>
              </a:cxnLst>
              <a:rect l="0" t="0" r="r" b="b"/>
              <a:pathLst>
                <a:path w="520" h="874">
                  <a:moveTo>
                    <a:pt x="520" y="439"/>
                  </a:moveTo>
                  <a:lnTo>
                    <a:pt x="520" y="441"/>
                  </a:lnTo>
                  <a:lnTo>
                    <a:pt x="520" y="439"/>
                  </a:lnTo>
                  <a:close/>
                  <a:moveTo>
                    <a:pt x="248" y="29"/>
                  </a:moveTo>
                  <a:lnTo>
                    <a:pt x="235" y="31"/>
                  </a:lnTo>
                  <a:lnTo>
                    <a:pt x="218" y="36"/>
                  </a:lnTo>
                  <a:lnTo>
                    <a:pt x="200" y="43"/>
                  </a:lnTo>
                  <a:lnTo>
                    <a:pt x="184" y="53"/>
                  </a:lnTo>
                  <a:lnTo>
                    <a:pt x="166" y="68"/>
                  </a:lnTo>
                  <a:lnTo>
                    <a:pt x="149" y="89"/>
                  </a:lnTo>
                  <a:lnTo>
                    <a:pt x="134" y="116"/>
                  </a:lnTo>
                  <a:lnTo>
                    <a:pt x="121" y="150"/>
                  </a:lnTo>
                  <a:lnTo>
                    <a:pt x="113" y="191"/>
                  </a:lnTo>
                  <a:lnTo>
                    <a:pt x="108" y="245"/>
                  </a:lnTo>
                  <a:lnTo>
                    <a:pt x="104" y="301"/>
                  </a:lnTo>
                  <a:lnTo>
                    <a:pt x="103" y="362"/>
                  </a:lnTo>
                  <a:lnTo>
                    <a:pt x="103" y="473"/>
                  </a:lnTo>
                  <a:lnTo>
                    <a:pt x="104" y="529"/>
                  </a:lnTo>
                  <a:lnTo>
                    <a:pt x="106" y="587"/>
                  </a:lnTo>
                  <a:lnTo>
                    <a:pt x="109" y="643"/>
                  </a:lnTo>
                  <a:lnTo>
                    <a:pt x="116" y="692"/>
                  </a:lnTo>
                  <a:lnTo>
                    <a:pt x="128" y="735"/>
                  </a:lnTo>
                  <a:lnTo>
                    <a:pt x="141" y="769"/>
                  </a:lnTo>
                  <a:lnTo>
                    <a:pt x="159" y="794"/>
                  </a:lnTo>
                  <a:lnTo>
                    <a:pt x="179" y="816"/>
                  </a:lnTo>
                  <a:lnTo>
                    <a:pt x="199" y="830"/>
                  </a:lnTo>
                  <a:lnTo>
                    <a:pt x="220" y="840"/>
                  </a:lnTo>
                  <a:lnTo>
                    <a:pt x="241" y="845"/>
                  </a:lnTo>
                  <a:lnTo>
                    <a:pt x="260" y="847"/>
                  </a:lnTo>
                  <a:lnTo>
                    <a:pt x="261" y="847"/>
                  </a:lnTo>
                  <a:lnTo>
                    <a:pt x="283" y="845"/>
                  </a:lnTo>
                  <a:lnTo>
                    <a:pt x="304" y="838"/>
                  </a:lnTo>
                  <a:lnTo>
                    <a:pt x="326" y="828"/>
                  </a:lnTo>
                  <a:lnTo>
                    <a:pt x="347" y="813"/>
                  </a:lnTo>
                  <a:lnTo>
                    <a:pt x="365" y="793"/>
                  </a:lnTo>
                  <a:lnTo>
                    <a:pt x="382" y="764"/>
                  </a:lnTo>
                  <a:lnTo>
                    <a:pt x="395" y="730"/>
                  </a:lnTo>
                  <a:lnTo>
                    <a:pt x="405" y="689"/>
                  </a:lnTo>
                  <a:lnTo>
                    <a:pt x="415" y="606"/>
                  </a:lnTo>
                  <a:lnTo>
                    <a:pt x="418" y="517"/>
                  </a:lnTo>
                  <a:lnTo>
                    <a:pt x="418" y="376"/>
                  </a:lnTo>
                  <a:lnTo>
                    <a:pt x="416" y="323"/>
                  </a:lnTo>
                  <a:lnTo>
                    <a:pt x="415" y="272"/>
                  </a:lnTo>
                  <a:lnTo>
                    <a:pt x="411" y="223"/>
                  </a:lnTo>
                  <a:lnTo>
                    <a:pt x="405" y="177"/>
                  </a:lnTo>
                  <a:lnTo>
                    <a:pt x="395" y="140"/>
                  </a:lnTo>
                  <a:lnTo>
                    <a:pt x="382" y="107"/>
                  </a:lnTo>
                  <a:lnTo>
                    <a:pt x="367" y="84"/>
                  </a:lnTo>
                  <a:lnTo>
                    <a:pt x="349" y="63"/>
                  </a:lnTo>
                  <a:lnTo>
                    <a:pt x="329" y="50"/>
                  </a:lnTo>
                  <a:lnTo>
                    <a:pt x="311" y="39"/>
                  </a:lnTo>
                  <a:lnTo>
                    <a:pt x="293" y="33"/>
                  </a:lnTo>
                  <a:lnTo>
                    <a:pt x="274" y="31"/>
                  </a:lnTo>
                  <a:lnTo>
                    <a:pt x="260" y="29"/>
                  </a:lnTo>
                  <a:lnTo>
                    <a:pt x="248" y="29"/>
                  </a:lnTo>
                  <a:close/>
                  <a:moveTo>
                    <a:pt x="261" y="0"/>
                  </a:moveTo>
                  <a:lnTo>
                    <a:pt x="279" y="2"/>
                  </a:lnTo>
                  <a:lnTo>
                    <a:pt x="303" y="4"/>
                  </a:lnTo>
                  <a:lnTo>
                    <a:pt x="326" y="11"/>
                  </a:lnTo>
                  <a:lnTo>
                    <a:pt x="352" y="19"/>
                  </a:lnTo>
                  <a:lnTo>
                    <a:pt x="377" y="33"/>
                  </a:lnTo>
                  <a:lnTo>
                    <a:pt x="403" y="51"/>
                  </a:lnTo>
                  <a:lnTo>
                    <a:pt x="428" y="75"/>
                  </a:lnTo>
                  <a:lnTo>
                    <a:pt x="451" y="106"/>
                  </a:lnTo>
                  <a:lnTo>
                    <a:pt x="471" y="143"/>
                  </a:lnTo>
                  <a:lnTo>
                    <a:pt x="492" y="201"/>
                  </a:lnTo>
                  <a:lnTo>
                    <a:pt x="507" y="260"/>
                  </a:lnTo>
                  <a:lnTo>
                    <a:pt x="515" y="320"/>
                  </a:lnTo>
                  <a:lnTo>
                    <a:pt x="519" y="379"/>
                  </a:lnTo>
                  <a:lnTo>
                    <a:pt x="520" y="439"/>
                  </a:lnTo>
                  <a:lnTo>
                    <a:pt x="519" y="498"/>
                  </a:lnTo>
                  <a:lnTo>
                    <a:pt x="515" y="558"/>
                  </a:lnTo>
                  <a:lnTo>
                    <a:pt x="507" y="616"/>
                  </a:lnTo>
                  <a:lnTo>
                    <a:pt x="494" y="672"/>
                  </a:lnTo>
                  <a:lnTo>
                    <a:pt x="474" y="726"/>
                  </a:lnTo>
                  <a:lnTo>
                    <a:pt x="453" y="767"/>
                  </a:lnTo>
                  <a:lnTo>
                    <a:pt x="428" y="801"/>
                  </a:lnTo>
                  <a:lnTo>
                    <a:pt x="400" y="827"/>
                  </a:lnTo>
                  <a:lnTo>
                    <a:pt x="372" y="845"/>
                  </a:lnTo>
                  <a:lnTo>
                    <a:pt x="342" y="859"/>
                  </a:lnTo>
                  <a:lnTo>
                    <a:pt x="314" y="867"/>
                  </a:lnTo>
                  <a:lnTo>
                    <a:pt x="286" y="872"/>
                  </a:lnTo>
                  <a:lnTo>
                    <a:pt x="260" y="874"/>
                  </a:lnTo>
                  <a:lnTo>
                    <a:pt x="237" y="872"/>
                  </a:lnTo>
                  <a:lnTo>
                    <a:pt x="210" y="869"/>
                  </a:lnTo>
                  <a:lnTo>
                    <a:pt x="184" y="861"/>
                  </a:lnTo>
                  <a:lnTo>
                    <a:pt x="156" y="849"/>
                  </a:lnTo>
                  <a:lnTo>
                    <a:pt x="128" y="832"/>
                  </a:lnTo>
                  <a:lnTo>
                    <a:pt x="103" y="810"/>
                  </a:lnTo>
                  <a:lnTo>
                    <a:pt x="78" y="781"/>
                  </a:lnTo>
                  <a:lnTo>
                    <a:pt x="57" y="747"/>
                  </a:lnTo>
                  <a:lnTo>
                    <a:pt x="35" y="697"/>
                  </a:lnTo>
                  <a:lnTo>
                    <a:pt x="19" y="645"/>
                  </a:lnTo>
                  <a:lnTo>
                    <a:pt x="9" y="594"/>
                  </a:lnTo>
                  <a:lnTo>
                    <a:pt x="4" y="541"/>
                  </a:lnTo>
                  <a:lnTo>
                    <a:pt x="0" y="490"/>
                  </a:lnTo>
                  <a:lnTo>
                    <a:pt x="0" y="441"/>
                  </a:lnTo>
                  <a:lnTo>
                    <a:pt x="2" y="379"/>
                  </a:lnTo>
                  <a:lnTo>
                    <a:pt x="5" y="320"/>
                  </a:lnTo>
                  <a:lnTo>
                    <a:pt x="14" y="262"/>
                  </a:lnTo>
                  <a:lnTo>
                    <a:pt x="27" y="206"/>
                  </a:lnTo>
                  <a:lnTo>
                    <a:pt x="47" y="152"/>
                  </a:lnTo>
                  <a:lnTo>
                    <a:pt x="66" y="111"/>
                  </a:lnTo>
                  <a:lnTo>
                    <a:pt x="91" y="79"/>
                  </a:lnTo>
                  <a:lnTo>
                    <a:pt x="116" y="53"/>
                  </a:lnTo>
                  <a:lnTo>
                    <a:pt x="144" y="33"/>
                  </a:lnTo>
                  <a:lnTo>
                    <a:pt x="174" y="17"/>
                  </a:lnTo>
                  <a:lnTo>
                    <a:pt x="203" y="7"/>
                  </a:lnTo>
                  <a:lnTo>
                    <a:pt x="233" y="2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ORM-Messung, alte Methode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15.06.2010</a:t>
            </a:r>
            <a:endParaRPr lang="de-DE" dirty="0" smtClean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A614-8D72-4116-B75F-263030A17A92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Patryk Towalski</a:t>
            </a:r>
            <a:endParaRPr lang="de-DE"/>
          </a:p>
        </p:txBody>
      </p:sp>
      <p:pic>
        <p:nvPicPr>
          <p:cNvPr id="15365" name="Picture 5" descr="Y:\Promotion\Timeline\2010 06 15 Kollaborationstreffen im DELTA\ORMStandar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4848890" cy="3087292"/>
          </a:xfrm>
          <a:prstGeom prst="rect">
            <a:avLst/>
          </a:prstGeom>
          <a:noFill/>
        </p:spPr>
      </p:pic>
      <p:pic>
        <p:nvPicPr>
          <p:cNvPr id="15363" name="Picture 3" descr="Y:\Promotion\Timeline\2010 06 15 Kollaborationstreffen im DELTA\ORM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771800" y="2060848"/>
            <a:ext cx="6113673" cy="4343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ORM-Messung, </a:t>
            </a:r>
            <a:r>
              <a:rPr lang="de-DE" dirty="0" smtClean="0"/>
              <a:t>neue </a:t>
            </a:r>
            <a:r>
              <a:rPr lang="de-DE" dirty="0" smtClean="0"/>
              <a:t>Methode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15.06.2010</a:t>
            </a:r>
            <a:endParaRPr lang="de-DE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A614-8D72-4116-B75F-263030A17A92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Patryk Towalski</a:t>
            </a:r>
            <a:endParaRPr lang="de-DE"/>
          </a:p>
        </p:txBody>
      </p:sp>
      <p:pic>
        <p:nvPicPr>
          <p:cNvPr id="16387" name="Picture 3" descr="Y:\Promotion\Timeline\2010 06 15 Kollaborationstreffen im DELTA\ORMNoi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6215311" cy="4016310"/>
          </a:xfrm>
          <a:prstGeom prst="rect">
            <a:avLst/>
          </a:prstGeom>
          <a:noFill/>
        </p:spPr>
      </p:pic>
      <p:pic>
        <p:nvPicPr>
          <p:cNvPr id="16386" name="Picture 2" descr="Y:\Promotion\Timeline\2010 06 15 Kollaborationstreffen im DELTA\ORMNeu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060848"/>
            <a:ext cx="6240827" cy="4397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Danke!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Magnet-Design:</a:t>
            </a:r>
            <a:br>
              <a:rPr lang="de-DE" dirty="0" smtClean="0"/>
            </a:br>
            <a:r>
              <a:rPr lang="de-DE" dirty="0" smtClean="0"/>
              <a:t>Vertikaler Magnet mit Kern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2285992"/>
            <a:ext cx="3682752" cy="3840171"/>
          </a:xfrm>
        </p:spPr>
        <p:txBody>
          <a:bodyPr>
            <a:normAutofit/>
          </a:bodyPr>
          <a:lstStyle/>
          <a:p>
            <a:r>
              <a:rPr lang="de-DE" dirty="0" smtClean="0"/>
              <a:t>Parameter</a:t>
            </a:r>
          </a:p>
          <a:p>
            <a:pPr lvl="1"/>
            <a:r>
              <a:rPr lang="de-DE" dirty="0" smtClean="0"/>
              <a:t>Draht:	3,4mm </a:t>
            </a:r>
            <a:r>
              <a:rPr lang="de-DE" dirty="0" err="1" smtClean="0"/>
              <a:t>CuL</a:t>
            </a:r>
            <a:endParaRPr lang="de-DE" dirty="0" smtClean="0"/>
          </a:p>
          <a:p>
            <a:pPr lvl="1"/>
            <a:r>
              <a:rPr lang="de-DE" dirty="0" err="1" smtClean="0"/>
              <a:t>Wdg</a:t>
            </a:r>
            <a:r>
              <a:rPr lang="de-DE" dirty="0" smtClean="0"/>
              <a:t>:</a:t>
            </a:r>
            <a:r>
              <a:rPr lang="de-DE" dirty="0" smtClean="0"/>
              <a:t>	</a:t>
            </a:r>
            <a:r>
              <a:rPr lang="de-DE" dirty="0" smtClean="0"/>
              <a:t>48</a:t>
            </a:r>
            <a:endParaRPr lang="de-DE" dirty="0" smtClean="0"/>
          </a:p>
          <a:p>
            <a:r>
              <a:rPr lang="de-DE" dirty="0" smtClean="0"/>
              <a:t>Pro</a:t>
            </a:r>
          </a:p>
          <a:p>
            <a:pPr lvl="1"/>
            <a:r>
              <a:rPr lang="de-DE" dirty="0" smtClean="0"/>
              <a:t>B*l=	</a:t>
            </a:r>
            <a:r>
              <a:rPr lang="de-DE" dirty="0" smtClean="0"/>
              <a:t>1,8mTm @10A</a:t>
            </a:r>
            <a:endParaRPr lang="de-DE" dirty="0" smtClean="0"/>
          </a:p>
          <a:p>
            <a:pPr lvl="1"/>
            <a:r>
              <a:rPr lang="de-DE" dirty="0" smtClean="0"/>
              <a:t>L=	1mH</a:t>
            </a:r>
          </a:p>
          <a:p>
            <a:pPr lvl="1"/>
            <a:r>
              <a:rPr lang="de-DE" dirty="0" smtClean="0"/>
              <a:t>R=	90m</a:t>
            </a:r>
            <a:r>
              <a:rPr lang="de-DE" dirty="0" smtClean="0">
                <a:sym typeface="Symbol"/>
              </a:rPr>
              <a:t></a:t>
            </a:r>
            <a:endParaRPr lang="de-DE" dirty="0" smtClean="0"/>
          </a:p>
          <a:p>
            <a:r>
              <a:rPr lang="de-DE" dirty="0" smtClean="0"/>
              <a:t>Contra</a:t>
            </a:r>
          </a:p>
          <a:p>
            <a:pPr lvl="1"/>
            <a:r>
              <a:rPr lang="de-DE" dirty="0" smtClean="0"/>
              <a:t>Länge:	28cm</a:t>
            </a:r>
          </a:p>
          <a:p>
            <a:pPr lvl="2"/>
            <a:r>
              <a:rPr lang="de-DE" dirty="0" smtClean="0"/>
              <a:t>Einbau an vielen Stellen nicht möglich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15.06.2010</a:t>
            </a:r>
            <a:endParaRPr lang="de-DE" dirty="0" smtClean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A614-8D72-4116-B75F-263030A17A92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Patryk Towalski</a:t>
            </a:r>
            <a:endParaRPr lang="de-DE"/>
          </a:p>
        </p:txBody>
      </p:sp>
      <p:pic>
        <p:nvPicPr>
          <p:cNvPr id="18435" name="Picture 3" descr="Y:\Promotion\Timeline\2010 06 15 Kollaborationstreffen im DELTA\vakuum_kammer2_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636912"/>
            <a:ext cx="4032448" cy="3256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Magnet-Design:</a:t>
            </a:r>
            <a:br>
              <a:rPr lang="de-DE" dirty="0" smtClean="0"/>
            </a:br>
            <a:r>
              <a:rPr lang="de-DE" dirty="0" smtClean="0"/>
              <a:t>Miniaturisierung des vertikalen Magneten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2285992"/>
            <a:ext cx="3466728" cy="3840171"/>
          </a:xfrm>
        </p:spPr>
        <p:txBody>
          <a:bodyPr>
            <a:normAutofit fontScale="85000" lnSpcReduction="10000"/>
          </a:bodyPr>
          <a:lstStyle/>
          <a:p>
            <a:r>
              <a:rPr lang="de-DE" dirty="0" smtClean="0"/>
              <a:t>Parameter</a:t>
            </a:r>
          </a:p>
          <a:p>
            <a:pPr lvl="1"/>
            <a:r>
              <a:rPr lang="de-DE" dirty="0" smtClean="0"/>
              <a:t>Draht:	</a:t>
            </a:r>
            <a:r>
              <a:rPr lang="de-DE" dirty="0" smtClean="0"/>
              <a:t>1,9mm </a:t>
            </a:r>
            <a:r>
              <a:rPr lang="de-DE" dirty="0" err="1" smtClean="0"/>
              <a:t>CuL</a:t>
            </a:r>
            <a:endParaRPr lang="de-DE" dirty="0" smtClean="0"/>
          </a:p>
          <a:p>
            <a:pPr lvl="1"/>
            <a:r>
              <a:rPr lang="de-DE" dirty="0" err="1" smtClean="0"/>
              <a:t>Wdg</a:t>
            </a:r>
            <a:r>
              <a:rPr lang="de-DE" dirty="0" smtClean="0"/>
              <a:t>:	</a:t>
            </a:r>
            <a:r>
              <a:rPr lang="de-DE" dirty="0" smtClean="0"/>
              <a:t>210</a:t>
            </a:r>
            <a:endParaRPr lang="de-DE" dirty="0" smtClean="0"/>
          </a:p>
          <a:p>
            <a:r>
              <a:rPr lang="de-DE" dirty="0" smtClean="0"/>
              <a:t>Pro</a:t>
            </a:r>
            <a:endParaRPr lang="de-DE" dirty="0" smtClean="0"/>
          </a:p>
          <a:p>
            <a:pPr lvl="1"/>
            <a:r>
              <a:rPr lang="de-DE" dirty="0" smtClean="0"/>
              <a:t>B*l=	</a:t>
            </a:r>
            <a:r>
              <a:rPr lang="de-DE" dirty="0" smtClean="0"/>
              <a:t>2,1mTm </a:t>
            </a:r>
            <a:r>
              <a:rPr lang="de-DE" dirty="0" smtClean="0"/>
              <a:t>@10A</a:t>
            </a:r>
          </a:p>
          <a:p>
            <a:r>
              <a:rPr lang="de-DE" dirty="0" smtClean="0"/>
              <a:t>Contra</a:t>
            </a:r>
          </a:p>
          <a:p>
            <a:pPr lvl="1"/>
            <a:r>
              <a:rPr lang="de-DE" dirty="0" smtClean="0"/>
              <a:t>Länge:	18cm</a:t>
            </a:r>
          </a:p>
          <a:p>
            <a:pPr lvl="2"/>
            <a:r>
              <a:rPr lang="de-DE" dirty="0" smtClean="0"/>
              <a:t>Einbau </a:t>
            </a:r>
            <a:r>
              <a:rPr lang="de-DE" dirty="0" smtClean="0"/>
              <a:t>nicht überall möglich</a:t>
            </a:r>
            <a:endParaRPr lang="de-DE" dirty="0" smtClean="0"/>
          </a:p>
          <a:p>
            <a:pPr lvl="1"/>
            <a:r>
              <a:rPr lang="de-DE" dirty="0" smtClean="0"/>
              <a:t>L</a:t>
            </a:r>
            <a:r>
              <a:rPr lang="de-DE" dirty="0" smtClean="0"/>
              <a:t>=</a:t>
            </a:r>
            <a:r>
              <a:rPr lang="de-DE" dirty="0" smtClean="0"/>
              <a:t>	</a:t>
            </a:r>
            <a:r>
              <a:rPr lang="de-DE" dirty="0" smtClean="0"/>
              <a:t>10mH</a:t>
            </a:r>
          </a:p>
          <a:p>
            <a:pPr lvl="2"/>
            <a:r>
              <a:rPr lang="de-DE" dirty="0" smtClean="0"/>
              <a:t>Stromänderungsrate begrenzt</a:t>
            </a:r>
            <a:endParaRPr lang="de-DE" dirty="0" smtClean="0"/>
          </a:p>
          <a:p>
            <a:pPr lvl="1"/>
            <a:r>
              <a:rPr lang="de-DE" dirty="0" smtClean="0"/>
              <a:t>R=	1</a:t>
            </a:r>
            <a:r>
              <a:rPr lang="de-DE" dirty="0" smtClean="0">
                <a:sym typeface="Symbol"/>
              </a:rPr>
              <a:t></a:t>
            </a:r>
          </a:p>
          <a:p>
            <a:pPr lvl="2"/>
            <a:r>
              <a:rPr lang="de-DE" dirty="0" smtClean="0">
                <a:sym typeface="Symbol"/>
              </a:rPr>
              <a:t>Wärmeentwicklung</a:t>
            </a:r>
            <a:endParaRPr lang="de-DE" dirty="0" smtClean="0"/>
          </a:p>
          <a:p>
            <a:pPr lvl="1"/>
            <a:r>
              <a:rPr lang="de-DE" dirty="0" smtClean="0"/>
              <a:t>Randfelder </a:t>
            </a:r>
            <a:r>
              <a:rPr lang="de-DE" dirty="0" smtClean="0"/>
              <a:t>und Streufelder, </a:t>
            </a:r>
            <a:r>
              <a:rPr lang="de-DE" dirty="0" smtClean="0"/>
              <a:t>weil Magnetkern fehlt</a:t>
            </a:r>
            <a:endParaRPr lang="de-DE" dirty="0" smtClean="0"/>
          </a:p>
        </p:txBody>
      </p:sp>
      <p:pic>
        <p:nvPicPr>
          <p:cNvPr id="18434" name="Picture 2" descr="Y:\Promotion\Timeline\2010 06 15 Kollaborationstreffen im DELTA\VertKorrPre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348880"/>
            <a:ext cx="4930267" cy="3528392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15.06.2010</a:t>
            </a:r>
            <a:endParaRPr lang="de-DE" dirty="0" smtClean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A614-8D72-4116-B75F-263030A17A92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Patryk Towalski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Magnet-Design: Zwei Luftspulen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2285992"/>
            <a:ext cx="3754760" cy="3840171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Parameter (Reihenschaltung)</a:t>
            </a:r>
            <a:endParaRPr lang="de-DE" dirty="0" smtClean="0"/>
          </a:p>
          <a:p>
            <a:pPr lvl="1"/>
            <a:r>
              <a:rPr lang="de-DE" dirty="0" smtClean="0"/>
              <a:t>Draht:	</a:t>
            </a:r>
            <a:r>
              <a:rPr lang="de-DE" dirty="0" smtClean="0"/>
              <a:t>2,3mm </a:t>
            </a:r>
            <a:r>
              <a:rPr lang="de-DE" dirty="0" err="1" smtClean="0"/>
              <a:t>CuL</a:t>
            </a:r>
            <a:endParaRPr lang="de-DE" dirty="0" smtClean="0"/>
          </a:p>
          <a:p>
            <a:pPr lvl="1"/>
            <a:r>
              <a:rPr lang="de-DE" dirty="0" err="1" smtClean="0"/>
              <a:t>Wdg</a:t>
            </a:r>
            <a:r>
              <a:rPr lang="de-DE" dirty="0" smtClean="0"/>
              <a:t>:	</a:t>
            </a:r>
            <a:r>
              <a:rPr lang="de-DE" dirty="0" smtClean="0"/>
              <a:t>100/Spule</a:t>
            </a:r>
            <a:endParaRPr lang="de-DE" dirty="0" smtClean="0"/>
          </a:p>
          <a:p>
            <a:r>
              <a:rPr lang="de-DE" dirty="0" smtClean="0"/>
              <a:t>Pro</a:t>
            </a:r>
            <a:endParaRPr lang="de-DE" dirty="0" smtClean="0"/>
          </a:p>
          <a:p>
            <a:pPr lvl="1"/>
            <a:r>
              <a:rPr lang="de-DE" dirty="0" smtClean="0"/>
              <a:t>L</a:t>
            </a:r>
            <a:r>
              <a:rPr lang="de-DE" dirty="0" smtClean="0"/>
              <a:t>=	1</a:t>
            </a:r>
            <a:r>
              <a:rPr lang="de-DE" dirty="0" smtClean="0"/>
              <a:t>mH</a:t>
            </a:r>
          </a:p>
          <a:p>
            <a:pPr lvl="1"/>
            <a:r>
              <a:rPr lang="de-DE" dirty="0" smtClean="0"/>
              <a:t>R=	</a:t>
            </a:r>
            <a:r>
              <a:rPr lang="de-DE" dirty="0" smtClean="0"/>
              <a:t>240m</a:t>
            </a:r>
            <a:r>
              <a:rPr lang="de-DE" dirty="0" smtClean="0">
                <a:sym typeface="Symbol"/>
              </a:rPr>
              <a:t></a:t>
            </a:r>
          </a:p>
          <a:p>
            <a:pPr lvl="1"/>
            <a:r>
              <a:rPr lang="de-DE" dirty="0" smtClean="0"/>
              <a:t>Länge:	</a:t>
            </a:r>
            <a:r>
              <a:rPr lang="de-DE" dirty="0" smtClean="0"/>
              <a:t>9cm</a:t>
            </a:r>
            <a:endParaRPr lang="de-DE" dirty="0" smtClean="0"/>
          </a:p>
          <a:p>
            <a:r>
              <a:rPr lang="de-DE" dirty="0" smtClean="0"/>
              <a:t>Contra</a:t>
            </a:r>
          </a:p>
          <a:p>
            <a:pPr marL="742950" lvl="2" indent="-342900"/>
            <a:r>
              <a:rPr lang="de-DE" dirty="0" smtClean="0"/>
              <a:t>B*l=	</a:t>
            </a:r>
            <a:r>
              <a:rPr lang="de-DE" dirty="0" smtClean="0"/>
              <a:t>0,27mTm </a:t>
            </a:r>
            <a:r>
              <a:rPr lang="de-DE" dirty="0" smtClean="0"/>
              <a:t>@10A</a:t>
            </a:r>
            <a:endParaRPr lang="de-DE" dirty="0" smtClean="0"/>
          </a:p>
          <a:p>
            <a:pPr marL="1200150" lvl="3" indent="-342900"/>
            <a:r>
              <a:rPr lang="de-DE" dirty="0" smtClean="0"/>
              <a:t>Integrales Magnetfeld knapp, benötigt werden ca. 0,3mTm.</a:t>
            </a:r>
          </a:p>
          <a:p>
            <a:pPr marL="742950" lvl="2" indent="-342900"/>
            <a:r>
              <a:rPr lang="de-DE" dirty="0" smtClean="0"/>
              <a:t>Randfelder und Streufelder, weil Magnetkern fehlt</a:t>
            </a:r>
            <a:endParaRPr lang="de-DE" dirty="0" smtClean="0"/>
          </a:p>
        </p:txBody>
      </p:sp>
      <p:pic>
        <p:nvPicPr>
          <p:cNvPr id="19458" name="Picture 2" descr="Y:\Promotion\Timeline\2010 06 15 Kollaborationstreffen im DELTA\VertKorrPre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988840"/>
            <a:ext cx="4680520" cy="416554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15.06.2010</a:t>
            </a:r>
            <a:endParaRPr lang="de-DE" dirty="0" smtClean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A614-8D72-4116-B75F-263030A17A92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Patryk Towalski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Magnet-Design: Zwei Spulen mit Kern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2285992"/>
            <a:ext cx="3754760" cy="3840171"/>
          </a:xfrm>
        </p:spPr>
        <p:txBody>
          <a:bodyPr>
            <a:normAutofit fontScale="85000" lnSpcReduction="10000"/>
          </a:bodyPr>
          <a:lstStyle/>
          <a:p>
            <a:r>
              <a:rPr lang="de-DE" dirty="0" smtClean="0"/>
              <a:t>Parameter (Reihenschaltung)</a:t>
            </a:r>
          </a:p>
          <a:p>
            <a:pPr lvl="1"/>
            <a:r>
              <a:rPr lang="de-DE" dirty="0" smtClean="0"/>
              <a:t>Draht:	2,3mm </a:t>
            </a:r>
            <a:r>
              <a:rPr lang="de-DE" dirty="0" err="1" smtClean="0"/>
              <a:t>CuL</a:t>
            </a:r>
            <a:endParaRPr lang="de-DE" dirty="0" smtClean="0"/>
          </a:p>
          <a:p>
            <a:pPr lvl="1"/>
            <a:r>
              <a:rPr lang="de-DE" dirty="0" err="1" smtClean="0"/>
              <a:t>Wdg</a:t>
            </a:r>
            <a:r>
              <a:rPr lang="de-DE" dirty="0" smtClean="0"/>
              <a:t>:	</a:t>
            </a:r>
            <a:r>
              <a:rPr lang="de-DE" dirty="0" smtClean="0"/>
              <a:t>100/Spule</a:t>
            </a:r>
          </a:p>
          <a:p>
            <a:pPr lvl="1"/>
            <a:r>
              <a:rPr lang="de-DE" dirty="0" smtClean="0"/>
              <a:t>Kern </a:t>
            </a:r>
            <a:r>
              <a:rPr lang="de-DE" dirty="0" smtClean="0"/>
              <a:t>aus </a:t>
            </a:r>
            <a:r>
              <a:rPr lang="de-DE" dirty="0" smtClean="0"/>
              <a:t>weichmagnetischem Eisen</a:t>
            </a:r>
          </a:p>
          <a:p>
            <a:pPr lvl="2"/>
            <a:r>
              <a:rPr lang="de-DE" dirty="0" smtClean="0"/>
              <a:t>Geringe Streu- und Randfelder</a:t>
            </a:r>
            <a:endParaRPr lang="de-DE" dirty="0" smtClean="0"/>
          </a:p>
          <a:p>
            <a:r>
              <a:rPr lang="de-DE" dirty="0" smtClean="0"/>
              <a:t>Pro</a:t>
            </a:r>
          </a:p>
          <a:p>
            <a:pPr lvl="1"/>
            <a:r>
              <a:rPr lang="de-DE" dirty="0" smtClean="0"/>
              <a:t>B*l=	</a:t>
            </a:r>
            <a:r>
              <a:rPr lang="de-DE" dirty="0" smtClean="0"/>
              <a:t>1,4mTm @10A</a:t>
            </a:r>
            <a:endParaRPr lang="de-DE" dirty="0" smtClean="0"/>
          </a:p>
          <a:p>
            <a:pPr lvl="1"/>
            <a:r>
              <a:rPr lang="de-DE" dirty="0" smtClean="0"/>
              <a:t>R</a:t>
            </a:r>
            <a:r>
              <a:rPr lang="de-DE" dirty="0" smtClean="0"/>
              <a:t>=	240m</a:t>
            </a:r>
            <a:r>
              <a:rPr lang="de-DE" dirty="0" smtClean="0">
                <a:sym typeface="Symbol"/>
              </a:rPr>
              <a:t></a:t>
            </a:r>
          </a:p>
          <a:p>
            <a:pPr lvl="1"/>
            <a:r>
              <a:rPr lang="de-DE" dirty="0" smtClean="0"/>
              <a:t>Länge:	9cm</a:t>
            </a:r>
          </a:p>
          <a:p>
            <a:r>
              <a:rPr lang="de-DE" dirty="0" smtClean="0"/>
              <a:t>Contra</a:t>
            </a:r>
          </a:p>
          <a:p>
            <a:pPr lvl="1"/>
            <a:r>
              <a:rPr lang="de-DE" dirty="0" smtClean="0"/>
              <a:t>L=	</a:t>
            </a:r>
            <a:r>
              <a:rPr lang="de-DE" dirty="0" smtClean="0"/>
              <a:t>3,6mH</a:t>
            </a:r>
          </a:p>
          <a:p>
            <a:pPr lvl="2"/>
            <a:r>
              <a:rPr lang="de-DE" dirty="0" smtClean="0"/>
              <a:t>Geringe Stromänderungsrate</a:t>
            </a:r>
            <a:endParaRPr lang="de-DE" dirty="0" smtClean="0"/>
          </a:p>
          <a:p>
            <a:pPr lvl="1"/>
            <a:r>
              <a:rPr lang="de-DE" dirty="0" smtClean="0"/>
              <a:t>Wirbelströme</a:t>
            </a:r>
          </a:p>
          <a:p>
            <a:pPr lvl="1"/>
            <a:r>
              <a:rPr lang="de-DE" dirty="0" smtClean="0"/>
              <a:t>Befestigung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15.06.2010</a:t>
            </a:r>
            <a:endParaRPr lang="de-DE" dirty="0" smtClean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A614-8D72-4116-B75F-263030A17A92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Patryk Towalski</a:t>
            </a:r>
            <a:endParaRPr lang="de-DE"/>
          </a:p>
        </p:txBody>
      </p:sp>
      <p:pic>
        <p:nvPicPr>
          <p:cNvPr id="21506" name="Picture 2" descr="Y:\Promotion\Timeline\2010 06 15 Kollaborationstreffen im DELTA\VertKorrPre3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060848"/>
            <a:ext cx="4536504" cy="4170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Y:\Promotion\Timeline\2010 06 15 Kollaborationstreffen im DELTA\VertKorrPr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204864"/>
            <a:ext cx="4680520" cy="3933297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Magnet-Design: CF-Magnet mit Kern (1)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2285992"/>
            <a:ext cx="3610744" cy="3840171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/>
              <a:t>Parameter (</a:t>
            </a:r>
            <a:r>
              <a:rPr lang="de-DE" dirty="0" smtClean="0"/>
              <a:t>Reihenschaltung, berechnet)</a:t>
            </a:r>
            <a:endParaRPr lang="de-DE" dirty="0" smtClean="0"/>
          </a:p>
          <a:p>
            <a:pPr lvl="1"/>
            <a:r>
              <a:rPr lang="de-DE" dirty="0" smtClean="0"/>
              <a:t>Draht:	</a:t>
            </a:r>
            <a:r>
              <a:rPr lang="de-DE" dirty="0" smtClean="0"/>
              <a:t>2,5mm </a:t>
            </a:r>
            <a:r>
              <a:rPr lang="de-DE" dirty="0" err="1" smtClean="0"/>
              <a:t>CuL</a:t>
            </a:r>
            <a:endParaRPr lang="de-DE" dirty="0" smtClean="0"/>
          </a:p>
          <a:p>
            <a:pPr lvl="1"/>
            <a:r>
              <a:rPr lang="de-DE" dirty="0" err="1" smtClean="0"/>
              <a:t>Wdg</a:t>
            </a:r>
            <a:r>
              <a:rPr lang="de-DE" dirty="0" smtClean="0"/>
              <a:t>:	</a:t>
            </a:r>
            <a:r>
              <a:rPr lang="de-DE" dirty="0" smtClean="0"/>
              <a:t>50/Spule</a:t>
            </a:r>
            <a:endParaRPr lang="de-DE" dirty="0" smtClean="0"/>
          </a:p>
          <a:p>
            <a:pPr lvl="1"/>
            <a:r>
              <a:rPr lang="de-DE" dirty="0" smtClean="0"/>
              <a:t>Geblechter Eisenkern</a:t>
            </a:r>
            <a:endParaRPr lang="de-DE" dirty="0" smtClean="0"/>
          </a:p>
          <a:p>
            <a:pPr lvl="2"/>
            <a:r>
              <a:rPr lang="de-DE" dirty="0" smtClean="0"/>
              <a:t>Geringe Streu- und Randfelder, geringe Wirbelstromverluste</a:t>
            </a:r>
            <a:endParaRPr lang="de-DE" dirty="0" smtClean="0"/>
          </a:p>
          <a:p>
            <a:r>
              <a:rPr lang="de-DE" dirty="0" smtClean="0"/>
              <a:t>Pro</a:t>
            </a:r>
          </a:p>
          <a:p>
            <a:pPr lvl="1"/>
            <a:r>
              <a:rPr lang="de-DE" dirty="0" smtClean="0"/>
              <a:t>B*l=	0,7mTm @10A</a:t>
            </a:r>
          </a:p>
          <a:p>
            <a:pPr lvl="1"/>
            <a:r>
              <a:rPr lang="de-DE" dirty="0" smtClean="0"/>
              <a:t>R=	100m</a:t>
            </a:r>
            <a:r>
              <a:rPr lang="de-DE" dirty="0" smtClean="0">
                <a:sym typeface="Symbol"/>
              </a:rPr>
              <a:t></a:t>
            </a:r>
          </a:p>
          <a:p>
            <a:pPr lvl="1"/>
            <a:r>
              <a:rPr lang="de-DE" dirty="0" smtClean="0"/>
              <a:t>L=	1,8mH</a:t>
            </a:r>
            <a:endParaRPr lang="de-DE" dirty="0" smtClean="0">
              <a:sym typeface="Symbol"/>
            </a:endParaRPr>
          </a:p>
          <a:p>
            <a:pPr lvl="1"/>
            <a:r>
              <a:rPr lang="de-DE" dirty="0" smtClean="0"/>
              <a:t>Länge:	9cm</a:t>
            </a:r>
          </a:p>
          <a:p>
            <a:pPr lvl="1"/>
            <a:r>
              <a:rPr lang="de-DE" dirty="0" smtClean="0"/>
              <a:t>Einsatz als CF-Magnet </a:t>
            </a:r>
            <a:r>
              <a:rPr lang="de-DE" dirty="0" smtClean="0"/>
              <a:t>möglich</a:t>
            </a:r>
          </a:p>
          <a:p>
            <a:pPr lvl="2"/>
            <a:r>
              <a:rPr lang="de-DE" dirty="0" smtClean="0"/>
              <a:t>Kein Übersprechen der Felder</a:t>
            </a:r>
            <a:endParaRPr lang="de-DE" dirty="0" smtClean="0"/>
          </a:p>
          <a:p>
            <a:r>
              <a:rPr lang="de-DE" dirty="0" smtClean="0"/>
              <a:t>Contra</a:t>
            </a:r>
            <a:endParaRPr lang="de-DE" dirty="0" smtClean="0"/>
          </a:p>
          <a:p>
            <a:pPr lvl="1"/>
            <a:r>
              <a:rPr lang="de-DE" dirty="0" smtClean="0"/>
              <a:t>Befestigung</a:t>
            </a:r>
          </a:p>
          <a:p>
            <a:pPr lvl="1"/>
            <a:r>
              <a:rPr lang="de-DE" dirty="0" smtClean="0"/>
              <a:t>Geodätische Vermessung</a:t>
            </a:r>
            <a:endParaRPr lang="de-DE" dirty="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15.06.2010</a:t>
            </a:r>
            <a:endParaRPr lang="de-DE" dirty="0" smtClean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A614-8D72-4116-B75F-263030A17A92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Patryk Towalski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Y:\Promotion\Timeline\2010 06 15 Kollaborationstreffen im DELTA\VertKorrFinal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492896"/>
            <a:ext cx="5076780" cy="383934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Magnet-Design: CF-Magnet mit Kern (2)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2285992"/>
            <a:ext cx="3538736" cy="3840171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/>
              <a:t>Parameter (Reihenschaltung, berechnet)</a:t>
            </a:r>
          </a:p>
          <a:p>
            <a:pPr lvl="1"/>
            <a:r>
              <a:rPr lang="de-DE" dirty="0" smtClean="0"/>
              <a:t>Draht:	2,5mm </a:t>
            </a:r>
            <a:r>
              <a:rPr lang="de-DE" dirty="0" err="1" smtClean="0"/>
              <a:t>CuL</a:t>
            </a:r>
            <a:endParaRPr lang="de-DE" dirty="0" smtClean="0"/>
          </a:p>
          <a:p>
            <a:pPr lvl="1"/>
            <a:r>
              <a:rPr lang="de-DE" dirty="0" err="1" smtClean="0"/>
              <a:t>Wdg</a:t>
            </a:r>
            <a:r>
              <a:rPr lang="de-DE" dirty="0" smtClean="0"/>
              <a:t>:	50/Spule</a:t>
            </a:r>
          </a:p>
          <a:p>
            <a:pPr lvl="1"/>
            <a:r>
              <a:rPr lang="de-DE" dirty="0" smtClean="0"/>
              <a:t>Geblechter Eisenkern</a:t>
            </a:r>
          </a:p>
          <a:p>
            <a:pPr lvl="2"/>
            <a:r>
              <a:rPr lang="de-DE" dirty="0" smtClean="0"/>
              <a:t>Geringe Streu- und Randfelder, geringe Wirbelstromverluste</a:t>
            </a:r>
          </a:p>
          <a:p>
            <a:r>
              <a:rPr lang="de-DE" dirty="0" smtClean="0"/>
              <a:t>Pro</a:t>
            </a:r>
          </a:p>
          <a:p>
            <a:pPr lvl="1"/>
            <a:r>
              <a:rPr lang="de-DE" dirty="0" smtClean="0"/>
              <a:t>B*l=	0,7mTm @10A</a:t>
            </a:r>
          </a:p>
          <a:p>
            <a:pPr lvl="1"/>
            <a:r>
              <a:rPr lang="de-DE" dirty="0" smtClean="0"/>
              <a:t>R=	100m</a:t>
            </a:r>
            <a:r>
              <a:rPr lang="de-DE" dirty="0" smtClean="0">
                <a:sym typeface="Symbol"/>
              </a:rPr>
              <a:t></a:t>
            </a:r>
          </a:p>
          <a:p>
            <a:pPr lvl="1"/>
            <a:r>
              <a:rPr lang="de-DE" dirty="0" smtClean="0"/>
              <a:t>L=	1,8mH</a:t>
            </a:r>
            <a:endParaRPr lang="de-DE" dirty="0" smtClean="0">
              <a:sym typeface="Symbol"/>
            </a:endParaRPr>
          </a:p>
          <a:p>
            <a:pPr lvl="1"/>
            <a:r>
              <a:rPr lang="de-DE" dirty="0" smtClean="0"/>
              <a:t>Länge:	9cm</a:t>
            </a:r>
          </a:p>
          <a:p>
            <a:pPr lvl="1"/>
            <a:r>
              <a:rPr lang="de-DE" dirty="0" smtClean="0"/>
              <a:t>Einsatz als CF-Magnet </a:t>
            </a:r>
            <a:r>
              <a:rPr lang="de-DE" dirty="0" smtClean="0"/>
              <a:t>möglich</a:t>
            </a:r>
          </a:p>
          <a:p>
            <a:pPr lvl="1"/>
            <a:r>
              <a:rPr lang="de-DE" dirty="0" smtClean="0"/>
              <a:t>Möglichkeit zur geodätischen Vermessung</a:t>
            </a:r>
          </a:p>
          <a:p>
            <a:pPr lvl="1"/>
            <a:r>
              <a:rPr lang="de-DE" dirty="0" err="1" smtClean="0"/>
              <a:t>Justierbar</a:t>
            </a:r>
            <a:endParaRPr lang="de-DE" dirty="0" smtClean="0"/>
          </a:p>
          <a:p>
            <a:r>
              <a:rPr lang="de-DE" dirty="0" smtClean="0"/>
              <a:t>Contra</a:t>
            </a:r>
          </a:p>
          <a:p>
            <a:pPr lvl="1"/>
            <a:r>
              <a:rPr lang="de-DE" dirty="0" smtClean="0"/>
              <a:t>Komplexität</a:t>
            </a:r>
            <a:endParaRPr lang="de-DE" dirty="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15.06.2010</a:t>
            </a:r>
            <a:endParaRPr lang="de-DE" dirty="0" smtClean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A614-8D72-4116-B75F-263030A17A92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Patryk Towalski</a:t>
            </a:r>
            <a:endParaRPr lang="de-DE"/>
          </a:p>
        </p:txBody>
      </p:sp>
      <p:pic>
        <p:nvPicPr>
          <p:cNvPr id="23556" name="Picture 4" descr="Y:\Promotion\Timeline\2010 06 15 Kollaborationstreffen im DELTA\VertKorrFinal3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717032"/>
            <a:ext cx="4835529" cy="2651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Magnet-Design:</a:t>
            </a:r>
            <a:br>
              <a:rPr lang="de-DE" dirty="0" smtClean="0"/>
            </a:br>
            <a:r>
              <a:rPr lang="de-DE" dirty="0" smtClean="0"/>
              <a:t>Untersuchung der Feldfehler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2285992"/>
            <a:ext cx="3538736" cy="3840171"/>
          </a:xfrm>
        </p:spPr>
        <p:txBody>
          <a:bodyPr>
            <a:normAutofit/>
          </a:bodyPr>
          <a:lstStyle/>
          <a:p>
            <a:endParaRPr lang="de-DE" dirty="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15.06.2010</a:t>
            </a:r>
            <a:endParaRPr lang="de-DE" dirty="0" smtClean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A614-8D72-4116-B75F-263030A17A92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Patryk Towalski</a:t>
            </a:r>
            <a:endParaRPr lang="de-DE"/>
          </a:p>
        </p:txBody>
      </p:sp>
      <p:pic>
        <p:nvPicPr>
          <p:cNvPr id="27652" name="Picture 4" descr="Y:\Promotion\Timeline\2010 06 15 Kollaborationstreffen im DELTA\ESour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04864"/>
            <a:ext cx="6364610" cy="3992639"/>
          </a:xfrm>
          <a:prstGeom prst="rect">
            <a:avLst/>
          </a:prstGeom>
          <a:noFill/>
        </p:spPr>
      </p:pic>
      <p:pic>
        <p:nvPicPr>
          <p:cNvPr id="14" name="Picture 5" descr="Y:\Promotion\Timeline\2010 06 15 Kollaborationstreffen im DELTA\VertKorrFinal4ESourc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437112"/>
            <a:ext cx="2516804" cy="165129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5" name="Textfeld 14"/>
          <p:cNvSpPr txBox="1"/>
          <p:nvPr/>
        </p:nvSpPr>
        <p:spPr>
          <a:xfrm>
            <a:off x="6372200" y="45811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2cm * 1,6cm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Magnet-Design:</a:t>
            </a:r>
            <a:br>
              <a:rPr lang="de-DE" dirty="0" smtClean="0"/>
            </a:br>
            <a:r>
              <a:rPr lang="de-DE" dirty="0" smtClean="0"/>
              <a:t>CF-Magnet – V-Auslenkung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2285992"/>
            <a:ext cx="3538736" cy="3840171"/>
          </a:xfrm>
        </p:spPr>
        <p:txBody>
          <a:bodyPr>
            <a:normAutofit/>
          </a:bodyPr>
          <a:lstStyle/>
          <a:p>
            <a:endParaRPr lang="de-DE" dirty="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15.06.2010</a:t>
            </a:r>
            <a:endParaRPr lang="de-DE" dirty="0" smtClean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A614-8D72-4116-B75F-263030A17A92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Patryk Towalski</a:t>
            </a:r>
            <a:endParaRPr lang="de-DE"/>
          </a:p>
        </p:txBody>
      </p:sp>
      <p:pic>
        <p:nvPicPr>
          <p:cNvPr id="26628" name="Picture 4" descr="Y:\Promotion\Timeline\2010 06 15 Kollaborationstreffen im DELTA\VertKorrFinal-ErrorsXY-VertOnl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04865"/>
            <a:ext cx="6136940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boldsymbol{R}\cdot\boldsymbol{K}=\boldsymbol{X}\qquad|\cdot\boldsymbol{K}^{-1}&#10;$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boldsymbol{R}=\boldsymbol{X}\cdot\boldsymbol{K}^{-1}=&#10;\overset{\vec{x}~~\vec{x}}{&#10;\left(\begin{matrix}&#10;6 &amp; 4 \\ 2 &amp; 2&#10;\end{matrix}\right)}&#10;\cdot&#10;\overset{\vec{k}~~~\vec{k}~~~}{&#10;\left(\begin{matrix}&#10;2 &amp; 0 \\ 0 &amp; 2&#10;\end{matrix}\right)^{-1}}&#10;=\left(\begin{matrix}&#10;3 &amp; 2 \\ 1 &amp; 1&#10;\end{matrix}\right)&#10;$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boldsymbol{R}=\boldsymbol{X}\cdot\boldsymbol{K}^{-1}=&#10;\left(\begin{matrix}&#10;5 &amp; 1 \\ 2 &amp; 0&#10;\end{matrix}\right)&#10;\cdot\left(\begin{matrix}&#10;1 &amp; 1 \\ 1 &amp; -1&#10;\end{matrix}\right)^{-1}&#10;=\left(\begin{matrix}&#10;3 &amp; 2 \\ 1 &amp; 1&#10;\end{matrix}\right)$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boldsymbol{X}=\boldsymbol{R}\cdot\boldsymbol{K}=&#10;\left(\begin{matrix}&#10;3 &amp; 2 \\ 1 &amp; 1&#10;\end{matrix}\right)\cdot&#10;\overset{\vec{k}~~~~\vec{k}x}{&#10;\left(\begin{matrix}&#10;1 &amp; 1 \\ 1 &amp; -1&#10;\end{matrix}\right)&#10;}=\overset{\vec{x}~~~\vec{x}}{&#10;\left(\begin{matrix}&#10;5 &amp; 1 \\ 2 &amp; 0&#10;\end{matrix}\right)}$~~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&#10;\vec{v}_1=&#10;\left(\begin{matrix}&#10;1 &amp; 1 &amp; 1 &amp; 1 &amp; -1 &amp; -1 &amp; -1 &amp; -1&#10;\end{matrix}\right)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vec{v}_2=&#10;\left(\begin{matrix}&#10;1 &amp; 1 &amp; -1 &amp; -1 &amp; 1 &amp; 1 &amp; -1 &amp; -1&#10;\end{matrix}\right)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vec{v}_2\cdot\vec{v}_2=8$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vec{v}_1\cdot\vec{v}_1=8$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vec{v}_1\cdot\vec{v}_2=0$"/>
</p:tagLst>
</file>

<file path=ppt/theme/theme1.xml><?xml version="1.0" encoding="utf-8"?>
<a:theme xmlns:a="http://schemas.openxmlformats.org/drawingml/2006/main" name="1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Bildschirmpräsentation (4:3)</PresentationFormat>
  <Paragraphs>164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1_Larissa-Design</vt:lpstr>
      <vt:lpstr>Fortschritte beim Aufbau der schnellen globalen Orbitkorrektur für den DELTA Speicherring</vt:lpstr>
      <vt:lpstr>Magnet-Design: Vertikaler Magnet mit Kern</vt:lpstr>
      <vt:lpstr>Magnet-Design: Miniaturisierung des vertikalen Magneten</vt:lpstr>
      <vt:lpstr>Magnet-Design: Zwei Luftspulen</vt:lpstr>
      <vt:lpstr>Magnet-Design: Zwei Spulen mit Kern</vt:lpstr>
      <vt:lpstr>Magnet-Design: CF-Magnet mit Kern (1)</vt:lpstr>
      <vt:lpstr>Magnet-Design: CF-Magnet mit Kern (2)</vt:lpstr>
      <vt:lpstr>Magnet-Design: Untersuchung der Feldfehler</vt:lpstr>
      <vt:lpstr>Magnet-Design: CF-Magnet – V-Auslenkung</vt:lpstr>
      <vt:lpstr>Magnet-Design: CF-Magnet, H-Auslenkung</vt:lpstr>
      <vt:lpstr>Magnet-Design: CF-Magnet – H+V-Auslenkung</vt:lpstr>
      <vt:lpstr>Magnet-Design: Horizontaler Magnet</vt:lpstr>
      <vt:lpstr>Magnet-Design: Spule mit Kern (horizontal) – H-Auslenkung</vt:lpstr>
      <vt:lpstr>Neue Methode zur Messung der Response-Matrix</vt:lpstr>
      <vt:lpstr>Neue Methode zur Messung der Response-Matrix</vt:lpstr>
      <vt:lpstr>ORM-Messung, alte Methode</vt:lpstr>
      <vt:lpstr>ORM-Messung, neue Methode</vt:lpstr>
      <vt:lpstr>Danke!</vt:lpstr>
    </vt:vector>
  </TitlesOfParts>
  <Company> Borg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 </dc:creator>
  <cp:lastModifiedBy> </cp:lastModifiedBy>
  <cp:revision>243</cp:revision>
  <dcterms:created xsi:type="dcterms:W3CDTF">2010-06-09T10:13:32Z</dcterms:created>
  <dcterms:modified xsi:type="dcterms:W3CDTF">2010-06-15T14:12:45Z</dcterms:modified>
</cp:coreProperties>
</file>