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511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761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85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800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9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824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39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340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25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53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368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F2948-B45C-4D41-AFDE-B3A8211625DC}" type="datetimeFigureOut">
              <a:rPr lang="de-DE" smtClean="0"/>
              <a:t>14.03.2019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AD48-4DA6-4685-A0AF-9D9C11EB7E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98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</a:t>
            </a:r>
            <a:r>
              <a:rPr lang="de-DE" sz="2400" dirty="0" smtClean="0"/>
              <a:t>02_08_06_01 Teil 1</a:t>
            </a:r>
            <a:endParaRPr lang="de-DE" sz="24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246" y="1690688"/>
            <a:ext cx="11421508" cy="38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78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02_08_06_04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58" y="1305098"/>
            <a:ext cx="11418883" cy="50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56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02_08_06_05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250" y="1438102"/>
            <a:ext cx="11283914" cy="47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417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 Teil 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66" y="1620982"/>
            <a:ext cx="11345638" cy="36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8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78" y="1554480"/>
            <a:ext cx="11315802" cy="445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3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548639"/>
            <a:ext cx="10515600" cy="2239328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 Teil 3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258" y="939337"/>
            <a:ext cx="10954785" cy="56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8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-556953"/>
            <a:ext cx="10515600" cy="2247641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 Teil 4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8679" y="781396"/>
            <a:ext cx="9966676" cy="579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02_08_06_06_01 Teil 1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296" y="1363288"/>
            <a:ext cx="11083407" cy="46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873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02_08_06_06_01 Teil 2</a:t>
            </a:r>
            <a:endParaRPr lang="de-DE" sz="24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628" y="1690688"/>
            <a:ext cx="11286535" cy="346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07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3016"/>
          </a:xfrm>
        </p:spPr>
        <p:txBody>
          <a:bodyPr>
            <a:normAutofit/>
          </a:bodyPr>
          <a:lstStyle/>
          <a:p>
            <a:pPr algn="ctr"/>
            <a:r>
              <a:rPr lang="de-DE" sz="2400" dirty="0" smtClean="0"/>
              <a:t>Plan </a:t>
            </a:r>
            <a:r>
              <a:rPr lang="de-DE" sz="2400" dirty="0" smtClean="0"/>
              <a:t>02_08_06_01 Teil 2</a:t>
            </a:r>
            <a:endParaRPr lang="de-DE" sz="24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048" y="1735386"/>
            <a:ext cx="11417141" cy="388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3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02_08_06_02 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296" y="1371600"/>
            <a:ext cx="11383407" cy="47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62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02_08_06_02_01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992" y="1421476"/>
            <a:ext cx="11252015" cy="4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02_08_06_03 Teil 1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575" y="1504901"/>
            <a:ext cx="11421687" cy="46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02_08_06_03 Teil 2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663" y="1491182"/>
            <a:ext cx="11270673" cy="433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03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02_08_06_03_03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940" y="1549372"/>
            <a:ext cx="11168120" cy="44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1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02_08_06_03_04 Teil 1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" y="1454727"/>
            <a:ext cx="11227412" cy="45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2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400" dirty="0" smtClean="0"/>
              <a:t>Plan 02_08_06_03_04 Teil 2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830" y="1690688"/>
            <a:ext cx="11084340" cy="329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4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Microsoft Office PowerPoint</Application>
  <PresentationFormat>Breitbild</PresentationFormat>
  <Paragraphs>17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</vt:lpstr>
      <vt:lpstr>Plan 02_08_06_01 Teil 1</vt:lpstr>
      <vt:lpstr>Plan 02_08_06_01 Teil 2</vt:lpstr>
      <vt:lpstr>Plan 02_08_06_02 </vt:lpstr>
      <vt:lpstr>Plan 02_08_06_02_01</vt:lpstr>
      <vt:lpstr>Plan 02_08_06_03 Teil 1</vt:lpstr>
      <vt:lpstr>Plan 02_08_06_03 Teil 2</vt:lpstr>
      <vt:lpstr>Plan 02_08_06_03_03</vt:lpstr>
      <vt:lpstr>Plan 02_08_06_03_04 Teil 1</vt:lpstr>
      <vt:lpstr>Plan 02_08_06_03_04 Teil 2</vt:lpstr>
      <vt:lpstr>Plan 02_08_06_04</vt:lpstr>
      <vt:lpstr>Plan 02_08_06_05</vt:lpstr>
      <vt:lpstr>Plan 02_08_06_06 Teil 1</vt:lpstr>
      <vt:lpstr>Plan 02_08_06_06 Teil 2</vt:lpstr>
      <vt:lpstr>Plan 02_08_06_06 Teil 3</vt:lpstr>
      <vt:lpstr>Plan 02_08_06_06 Teil 4</vt:lpstr>
      <vt:lpstr>Plan 02_08_06_06_01 Teil 1</vt:lpstr>
      <vt:lpstr>Plan 02_08_06_06_01 Teil 2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Schaefer, Valerie</dc:creator>
  <cp:lastModifiedBy>Schaefer, Valerie</cp:lastModifiedBy>
  <cp:revision>24</cp:revision>
  <dcterms:created xsi:type="dcterms:W3CDTF">2019-03-13T12:11:33Z</dcterms:created>
  <dcterms:modified xsi:type="dcterms:W3CDTF">2019-03-14T14:33:43Z</dcterms:modified>
</cp:coreProperties>
</file>