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97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70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15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2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4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57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28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82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09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14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12379-13BB-491F-B5C0-1A2D5E8C0737}" type="datetimeFigureOut">
              <a:rPr lang="de-DE" smtClean="0"/>
              <a:t>31.05.2013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BFEEA-28B6-41B2-8798-6C33DF25FE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12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720124"/>
              </p:ext>
            </p:extLst>
          </p:nvPr>
        </p:nvGraphicFramePr>
        <p:xfrm>
          <a:off x="2123728" y="56155"/>
          <a:ext cx="4896544" cy="6747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utoSketch Drawing" r:id="rId3" imgW="4280400" imgH="5897880" progId="AutoSketch.Drawing.9">
                  <p:embed/>
                </p:oleObj>
              </mc:Choice>
              <mc:Fallback>
                <p:oleObj name="AutoSketch Drawing" r:id="rId3" imgW="4280400" imgH="5897880" progId="AutoSketch.Drawing.9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3728" y="56155"/>
                        <a:ext cx="4896544" cy="6747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641677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Larissa</vt:lpstr>
      <vt:lpstr>AutoSketch Drawing</vt:lpstr>
      <vt:lpstr>PowerPoint-Präsentation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Carsten</dc:creator>
  <cp:lastModifiedBy>Carsten</cp:lastModifiedBy>
  <cp:revision>1</cp:revision>
  <dcterms:created xsi:type="dcterms:W3CDTF">2013-05-31T16:54:26Z</dcterms:created>
  <dcterms:modified xsi:type="dcterms:W3CDTF">2013-05-31T17:03:03Z</dcterms:modified>
</cp:coreProperties>
</file>