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542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4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4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5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899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54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86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46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41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1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E7F87-ABA7-4CC7-B065-8B2EEE13855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C5A60-B5A6-4B3E-9746-68DD0CA4D33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20926" y="206255"/>
            <a:ext cx="11895878" cy="658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942823" y="2756079"/>
            <a:ext cx="4984123" cy="4250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 (muss frei bleiben)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2942823" y="3181081"/>
            <a:ext cx="5102529" cy="1018883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alpha val="35000"/>
                  </a:schemeClr>
                </a:solidFill>
              </a:rPr>
              <a:t>4.3 m x 21.3 m = 91.6 qm für BEA</a:t>
            </a:r>
            <a:endParaRPr lang="de-DE" dirty="0">
              <a:solidFill>
                <a:schemeClr val="tx1">
                  <a:alpha val="35000"/>
                </a:schemeClr>
              </a:solidFill>
            </a:endParaRPr>
          </a:p>
        </p:txBody>
      </p:sp>
      <p:grpSp>
        <p:nvGrpSpPr>
          <p:cNvPr id="184" name="Gruppieren 183"/>
          <p:cNvGrpSpPr/>
          <p:nvPr/>
        </p:nvGrpSpPr>
        <p:grpSpPr>
          <a:xfrm>
            <a:off x="1547795" y="5531904"/>
            <a:ext cx="256802" cy="255306"/>
            <a:chOff x="1533843" y="6464976"/>
            <a:chExt cx="256802" cy="255306"/>
          </a:xfrm>
        </p:grpSpPr>
        <p:sp>
          <p:nvSpPr>
            <p:cNvPr id="21" name="Rechteck 20"/>
            <p:cNvSpPr/>
            <p:nvPr/>
          </p:nvSpPr>
          <p:spPr>
            <a:xfrm rot="5400000">
              <a:off x="1537269" y="6506082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1533843" y="646497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5627999" y="5467221"/>
            <a:ext cx="428400" cy="246221"/>
            <a:chOff x="5614047" y="6400293"/>
            <a:chExt cx="428400" cy="246221"/>
          </a:xfrm>
        </p:grpSpPr>
        <p:sp>
          <p:nvSpPr>
            <p:cNvPr id="23" name="Rechteck 22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sp>
        <p:nvSpPr>
          <p:cNvPr id="25" name="Textfeld 24"/>
          <p:cNvSpPr txBox="1"/>
          <p:nvPr/>
        </p:nvSpPr>
        <p:spPr>
          <a:xfrm>
            <a:off x="6056399" y="5467220"/>
            <a:ext cx="1141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= Tisch 1,80 x 0,80</a:t>
            </a:r>
            <a:endParaRPr lang="de-DE" sz="10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40798" y="5556606"/>
            <a:ext cx="19062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= Rack (mit </a:t>
            </a:r>
            <a:r>
              <a:rPr lang="de-DE" sz="1000" dirty="0" err="1" smtClean="0"/>
              <a:t>Anschluß</a:t>
            </a:r>
            <a:r>
              <a:rPr lang="de-DE" sz="1000" dirty="0" smtClean="0"/>
              <a:t>) 0,80 x 1,00</a:t>
            </a:r>
            <a:endParaRPr lang="de-DE" sz="1000" dirty="0"/>
          </a:p>
        </p:txBody>
      </p:sp>
      <p:grpSp>
        <p:nvGrpSpPr>
          <p:cNvPr id="31" name="Gruppieren 30"/>
          <p:cNvGrpSpPr/>
          <p:nvPr/>
        </p:nvGrpSpPr>
        <p:grpSpPr>
          <a:xfrm>
            <a:off x="3864955" y="5463630"/>
            <a:ext cx="243978" cy="246221"/>
            <a:chOff x="3851003" y="6350982"/>
            <a:chExt cx="243978" cy="246221"/>
          </a:xfrm>
        </p:grpSpPr>
        <p:sp>
          <p:nvSpPr>
            <p:cNvPr id="28" name="Rechteck 27"/>
            <p:cNvSpPr/>
            <p:nvPr/>
          </p:nvSpPr>
          <p:spPr>
            <a:xfrm>
              <a:off x="3851003" y="6402093"/>
              <a:ext cx="237600" cy="14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3851003" y="6350982"/>
              <a:ext cx="243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S</a:t>
              </a:r>
              <a:endParaRPr lang="de-DE" sz="1000" dirty="0"/>
            </a:p>
          </p:txBody>
        </p:sp>
      </p:grpSp>
      <p:sp>
        <p:nvSpPr>
          <p:cNvPr id="30" name="Textfeld 29"/>
          <p:cNvSpPr txBox="1"/>
          <p:nvPr/>
        </p:nvSpPr>
        <p:spPr>
          <a:xfrm>
            <a:off x="4064171" y="5465502"/>
            <a:ext cx="12907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= Schrank 1,00 x 0,60</a:t>
            </a:r>
            <a:endParaRPr lang="de-DE" sz="1000" dirty="0"/>
          </a:p>
        </p:txBody>
      </p:sp>
      <p:sp>
        <p:nvSpPr>
          <p:cNvPr id="33" name="Rechteck 32"/>
          <p:cNvSpPr/>
          <p:nvPr/>
        </p:nvSpPr>
        <p:spPr>
          <a:xfrm>
            <a:off x="7726680" y="3250184"/>
            <a:ext cx="248920" cy="467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Müll</a:t>
            </a:r>
            <a:endParaRPr lang="de-DE" sz="1050" dirty="0">
              <a:solidFill>
                <a:schemeClr val="tx1"/>
              </a:solidFill>
            </a:endParaRPr>
          </a:p>
        </p:txBody>
      </p:sp>
      <p:grpSp>
        <p:nvGrpSpPr>
          <p:cNvPr id="34" name="Gruppieren 33"/>
          <p:cNvGrpSpPr/>
          <p:nvPr/>
        </p:nvGrpSpPr>
        <p:grpSpPr>
          <a:xfrm rot="5400000">
            <a:off x="7758678" y="3723617"/>
            <a:ext cx="243978" cy="246221"/>
            <a:chOff x="3851003" y="6350982"/>
            <a:chExt cx="243978" cy="246221"/>
          </a:xfrm>
        </p:grpSpPr>
        <p:sp>
          <p:nvSpPr>
            <p:cNvPr id="35" name="Rechteck 34"/>
            <p:cNvSpPr/>
            <p:nvPr/>
          </p:nvSpPr>
          <p:spPr>
            <a:xfrm>
              <a:off x="3851003" y="6402093"/>
              <a:ext cx="237600" cy="14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51003" y="6350982"/>
              <a:ext cx="243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S</a:t>
              </a:r>
              <a:endParaRPr lang="de-DE" sz="1000" dirty="0"/>
            </a:p>
          </p:txBody>
        </p:sp>
      </p:grpSp>
      <p:grpSp>
        <p:nvGrpSpPr>
          <p:cNvPr id="47" name="Gruppieren 46"/>
          <p:cNvGrpSpPr/>
          <p:nvPr/>
        </p:nvGrpSpPr>
        <p:grpSpPr>
          <a:xfrm rot="5400000">
            <a:off x="6544291" y="3845211"/>
            <a:ext cx="428400" cy="246221"/>
            <a:chOff x="5614047" y="6400293"/>
            <a:chExt cx="428400" cy="246221"/>
          </a:xfrm>
        </p:grpSpPr>
        <p:sp>
          <p:nvSpPr>
            <p:cNvPr id="48" name="Rechteck 47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50" name="Gruppieren 49"/>
          <p:cNvGrpSpPr/>
          <p:nvPr/>
        </p:nvGrpSpPr>
        <p:grpSpPr>
          <a:xfrm rot="5400000">
            <a:off x="6353525" y="3845212"/>
            <a:ext cx="428400" cy="246221"/>
            <a:chOff x="5614047" y="6400293"/>
            <a:chExt cx="428400" cy="246221"/>
          </a:xfrm>
        </p:grpSpPr>
        <p:sp>
          <p:nvSpPr>
            <p:cNvPr id="51" name="Rechteck 50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5318367" y="3974548"/>
            <a:ext cx="428400" cy="246221"/>
            <a:chOff x="5614047" y="6400293"/>
            <a:chExt cx="428400" cy="246221"/>
          </a:xfrm>
        </p:grpSpPr>
        <p:sp>
          <p:nvSpPr>
            <p:cNvPr id="54" name="Rechteck 53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4885192" y="3974548"/>
            <a:ext cx="428400" cy="246221"/>
            <a:chOff x="5614047" y="6400293"/>
            <a:chExt cx="428400" cy="246221"/>
          </a:xfrm>
        </p:grpSpPr>
        <p:sp>
          <p:nvSpPr>
            <p:cNvPr id="57" name="Rechteck 56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149" name="Gruppieren 148"/>
          <p:cNvGrpSpPr/>
          <p:nvPr/>
        </p:nvGrpSpPr>
        <p:grpSpPr>
          <a:xfrm>
            <a:off x="5754618" y="3139702"/>
            <a:ext cx="243978" cy="246221"/>
            <a:chOff x="3851003" y="6350982"/>
            <a:chExt cx="243978" cy="246221"/>
          </a:xfrm>
        </p:grpSpPr>
        <p:sp>
          <p:nvSpPr>
            <p:cNvPr id="150" name="Rechteck 149"/>
            <p:cNvSpPr/>
            <p:nvPr/>
          </p:nvSpPr>
          <p:spPr>
            <a:xfrm>
              <a:off x="3851003" y="6402093"/>
              <a:ext cx="237600" cy="14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3851003" y="6350982"/>
              <a:ext cx="243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S</a:t>
              </a:r>
              <a:endParaRPr lang="de-DE" sz="1000" dirty="0"/>
            </a:p>
          </p:txBody>
        </p:sp>
      </p:grpSp>
      <p:grpSp>
        <p:nvGrpSpPr>
          <p:cNvPr id="152" name="Gruppieren 151"/>
          <p:cNvGrpSpPr/>
          <p:nvPr/>
        </p:nvGrpSpPr>
        <p:grpSpPr>
          <a:xfrm>
            <a:off x="4051792" y="3139702"/>
            <a:ext cx="243978" cy="246221"/>
            <a:chOff x="3851003" y="6350982"/>
            <a:chExt cx="243978" cy="246221"/>
          </a:xfrm>
        </p:grpSpPr>
        <p:sp>
          <p:nvSpPr>
            <p:cNvPr id="153" name="Rechteck 152"/>
            <p:cNvSpPr/>
            <p:nvPr/>
          </p:nvSpPr>
          <p:spPr>
            <a:xfrm>
              <a:off x="3851003" y="6402093"/>
              <a:ext cx="237600" cy="14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Textfeld 153"/>
            <p:cNvSpPr txBox="1"/>
            <p:nvPr/>
          </p:nvSpPr>
          <p:spPr>
            <a:xfrm>
              <a:off x="3851003" y="6350982"/>
              <a:ext cx="243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S</a:t>
              </a:r>
              <a:endParaRPr lang="de-DE" sz="1000" dirty="0"/>
            </a:p>
          </p:txBody>
        </p:sp>
      </p:grpSp>
      <p:grpSp>
        <p:nvGrpSpPr>
          <p:cNvPr id="155" name="Gruppieren 154"/>
          <p:cNvGrpSpPr/>
          <p:nvPr/>
        </p:nvGrpSpPr>
        <p:grpSpPr>
          <a:xfrm rot="5400000">
            <a:off x="7757741" y="3962991"/>
            <a:ext cx="243978" cy="246221"/>
            <a:chOff x="3851003" y="6350983"/>
            <a:chExt cx="243978" cy="246221"/>
          </a:xfrm>
        </p:grpSpPr>
        <p:sp>
          <p:nvSpPr>
            <p:cNvPr id="156" name="Rechteck 155"/>
            <p:cNvSpPr/>
            <p:nvPr/>
          </p:nvSpPr>
          <p:spPr>
            <a:xfrm>
              <a:off x="3851003" y="6402093"/>
              <a:ext cx="237600" cy="14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Textfeld 156"/>
            <p:cNvSpPr txBox="1"/>
            <p:nvPr/>
          </p:nvSpPr>
          <p:spPr>
            <a:xfrm>
              <a:off x="3851003" y="6350983"/>
              <a:ext cx="243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S</a:t>
              </a:r>
              <a:endParaRPr lang="de-DE" sz="1000" dirty="0"/>
            </a:p>
          </p:txBody>
        </p:sp>
      </p:grpSp>
      <p:grpSp>
        <p:nvGrpSpPr>
          <p:cNvPr id="167" name="Gruppieren 166"/>
          <p:cNvGrpSpPr/>
          <p:nvPr/>
        </p:nvGrpSpPr>
        <p:grpSpPr>
          <a:xfrm>
            <a:off x="3105565" y="3960965"/>
            <a:ext cx="428400" cy="246221"/>
            <a:chOff x="5614047" y="6400293"/>
            <a:chExt cx="428400" cy="246221"/>
          </a:xfrm>
        </p:grpSpPr>
        <p:sp>
          <p:nvSpPr>
            <p:cNvPr id="168" name="Rechteck 167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9" name="Textfeld 168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170" name="Gruppieren 169"/>
          <p:cNvGrpSpPr/>
          <p:nvPr/>
        </p:nvGrpSpPr>
        <p:grpSpPr>
          <a:xfrm rot="5400000">
            <a:off x="2796463" y="3828916"/>
            <a:ext cx="428400" cy="246221"/>
            <a:chOff x="5614047" y="6400293"/>
            <a:chExt cx="428400" cy="246221"/>
          </a:xfrm>
        </p:grpSpPr>
        <p:sp>
          <p:nvSpPr>
            <p:cNvPr id="171" name="Rechteck 170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2" name="Textfeld 171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173" name="Gruppieren 172"/>
          <p:cNvGrpSpPr/>
          <p:nvPr/>
        </p:nvGrpSpPr>
        <p:grpSpPr>
          <a:xfrm rot="5400000">
            <a:off x="3830778" y="3840487"/>
            <a:ext cx="428400" cy="246221"/>
            <a:chOff x="5614047" y="6400293"/>
            <a:chExt cx="428400" cy="246221"/>
          </a:xfrm>
        </p:grpSpPr>
        <p:sp>
          <p:nvSpPr>
            <p:cNvPr id="174" name="Rechteck 173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5" name="Textfeld 174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grpSp>
        <p:nvGrpSpPr>
          <p:cNvPr id="176" name="Gruppieren 175"/>
          <p:cNvGrpSpPr/>
          <p:nvPr/>
        </p:nvGrpSpPr>
        <p:grpSpPr>
          <a:xfrm rot="5400000">
            <a:off x="3640012" y="3840488"/>
            <a:ext cx="428400" cy="246221"/>
            <a:chOff x="5614047" y="6400293"/>
            <a:chExt cx="428400" cy="246221"/>
          </a:xfrm>
        </p:grpSpPr>
        <p:sp>
          <p:nvSpPr>
            <p:cNvPr id="177" name="Rechteck 176"/>
            <p:cNvSpPr/>
            <p:nvPr/>
          </p:nvSpPr>
          <p:spPr>
            <a:xfrm>
              <a:off x="5614047" y="6421098"/>
              <a:ext cx="428400" cy="190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8" name="Textfeld 177"/>
            <p:cNvSpPr txBox="1"/>
            <p:nvPr/>
          </p:nvSpPr>
          <p:spPr>
            <a:xfrm>
              <a:off x="5704655" y="640029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T</a:t>
              </a:r>
              <a:endParaRPr lang="de-DE" sz="1000" dirty="0"/>
            </a:p>
          </p:txBody>
        </p:sp>
      </p:grpSp>
      <p:sp>
        <p:nvSpPr>
          <p:cNvPr id="179" name="Rechteck 178"/>
          <p:cNvSpPr/>
          <p:nvPr/>
        </p:nvSpPr>
        <p:spPr>
          <a:xfrm>
            <a:off x="7026880" y="3769092"/>
            <a:ext cx="699800" cy="407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smtClean="0"/>
              <a:t>Lagerfläche</a:t>
            </a:r>
            <a:endParaRPr lang="de-DE" sz="800" dirty="0"/>
          </a:p>
        </p:txBody>
      </p:sp>
      <p:grpSp>
        <p:nvGrpSpPr>
          <p:cNvPr id="180" name="Gruppieren 179"/>
          <p:cNvGrpSpPr/>
          <p:nvPr/>
        </p:nvGrpSpPr>
        <p:grpSpPr>
          <a:xfrm>
            <a:off x="1543527" y="5247964"/>
            <a:ext cx="253596" cy="251411"/>
            <a:chOff x="1927311" y="6400291"/>
            <a:chExt cx="253596" cy="251411"/>
          </a:xfrm>
        </p:grpSpPr>
        <p:sp>
          <p:nvSpPr>
            <p:cNvPr id="181" name="Rechteck 180"/>
            <p:cNvSpPr/>
            <p:nvPr/>
          </p:nvSpPr>
          <p:spPr>
            <a:xfrm rot="5400000">
              <a:off x="1933509" y="6437502"/>
              <a:ext cx="237600" cy="1908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Textfeld 181"/>
            <p:cNvSpPr txBox="1"/>
            <p:nvPr/>
          </p:nvSpPr>
          <p:spPr>
            <a:xfrm>
              <a:off x="1927311" y="6400291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sp>
        <p:nvSpPr>
          <p:cNvPr id="183" name="Textfeld 182"/>
          <p:cNvSpPr txBox="1"/>
          <p:nvPr/>
        </p:nvSpPr>
        <p:spPr>
          <a:xfrm>
            <a:off x="1739302" y="5268771"/>
            <a:ext cx="1511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= Rack (</a:t>
            </a:r>
            <a:r>
              <a:rPr lang="de-DE" sz="1000" dirty="0"/>
              <a:t>L</a:t>
            </a:r>
            <a:r>
              <a:rPr lang="de-DE" sz="1000" dirty="0" smtClean="0"/>
              <a:t>ager) 0,80 x 1,00</a:t>
            </a:r>
            <a:endParaRPr lang="de-DE" sz="1000" dirty="0"/>
          </a:p>
        </p:txBody>
      </p:sp>
      <p:grpSp>
        <p:nvGrpSpPr>
          <p:cNvPr id="188" name="Gruppieren 187"/>
          <p:cNvGrpSpPr/>
          <p:nvPr/>
        </p:nvGrpSpPr>
        <p:grpSpPr>
          <a:xfrm>
            <a:off x="6049726" y="3601518"/>
            <a:ext cx="246221" cy="256802"/>
            <a:chOff x="259510" y="5189056"/>
            <a:chExt cx="246221" cy="256802"/>
          </a:xfrm>
        </p:grpSpPr>
        <p:sp>
          <p:nvSpPr>
            <p:cNvPr id="186" name="Rechteck 185"/>
            <p:cNvSpPr/>
            <p:nvPr/>
          </p:nvSpPr>
          <p:spPr>
            <a:xfrm rot="10800000">
              <a:off x="259511" y="5226374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87" name="Textfeld 186"/>
            <p:cNvSpPr txBox="1"/>
            <p:nvPr/>
          </p:nvSpPr>
          <p:spPr>
            <a:xfrm rot="5400000">
              <a:off x="254220" y="519434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9" name="Gruppieren 188"/>
          <p:cNvGrpSpPr/>
          <p:nvPr/>
        </p:nvGrpSpPr>
        <p:grpSpPr>
          <a:xfrm>
            <a:off x="6049727" y="3785252"/>
            <a:ext cx="246221" cy="256802"/>
            <a:chOff x="259510" y="5189056"/>
            <a:chExt cx="246221" cy="256802"/>
          </a:xfrm>
        </p:grpSpPr>
        <p:sp>
          <p:nvSpPr>
            <p:cNvPr id="190" name="Rechteck 189"/>
            <p:cNvSpPr/>
            <p:nvPr/>
          </p:nvSpPr>
          <p:spPr>
            <a:xfrm rot="10800000">
              <a:off x="259511" y="5226374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1" name="Textfeld 190"/>
            <p:cNvSpPr txBox="1"/>
            <p:nvPr/>
          </p:nvSpPr>
          <p:spPr>
            <a:xfrm rot="5400000">
              <a:off x="254220" y="519434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2" name="Gruppieren 191"/>
          <p:cNvGrpSpPr/>
          <p:nvPr/>
        </p:nvGrpSpPr>
        <p:grpSpPr>
          <a:xfrm>
            <a:off x="6049728" y="3968986"/>
            <a:ext cx="246221" cy="256802"/>
            <a:chOff x="259510" y="5189056"/>
            <a:chExt cx="246221" cy="256802"/>
          </a:xfrm>
        </p:grpSpPr>
        <p:sp>
          <p:nvSpPr>
            <p:cNvPr id="193" name="Rechteck 192"/>
            <p:cNvSpPr/>
            <p:nvPr/>
          </p:nvSpPr>
          <p:spPr>
            <a:xfrm rot="10800000">
              <a:off x="259511" y="5226374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4" name="Textfeld 193"/>
            <p:cNvSpPr txBox="1"/>
            <p:nvPr/>
          </p:nvSpPr>
          <p:spPr>
            <a:xfrm rot="5400000">
              <a:off x="254220" y="519434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5" name="Gruppieren 194"/>
          <p:cNvGrpSpPr/>
          <p:nvPr/>
        </p:nvGrpSpPr>
        <p:grpSpPr>
          <a:xfrm>
            <a:off x="4338120" y="3590766"/>
            <a:ext cx="246221" cy="256802"/>
            <a:chOff x="259510" y="5189056"/>
            <a:chExt cx="246221" cy="256802"/>
          </a:xfrm>
        </p:grpSpPr>
        <p:sp>
          <p:nvSpPr>
            <p:cNvPr id="196" name="Rechteck 195"/>
            <p:cNvSpPr/>
            <p:nvPr/>
          </p:nvSpPr>
          <p:spPr>
            <a:xfrm rot="10800000">
              <a:off x="259511" y="5226374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7" name="Textfeld 196"/>
            <p:cNvSpPr txBox="1"/>
            <p:nvPr/>
          </p:nvSpPr>
          <p:spPr>
            <a:xfrm rot="5400000">
              <a:off x="254220" y="519434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8" name="Gruppieren 197"/>
          <p:cNvGrpSpPr/>
          <p:nvPr/>
        </p:nvGrpSpPr>
        <p:grpSpPr>
          <a:xfrm>
            <a:off x="4338121" y="3774500"/>
            <a:ext cx="246221" cy="256802"/>
            <a:chOff x="259510" y="5189056"/>
            <a:chExt cx="246221" cy="256802"/>
          </a:xfrm>
        </p:grpSpPr>
        <p:sp>
          <p:nvSpPr>
            <p:cNvPr id="199" name="Rechteck 198"/>
            <p:cNvSpPr/>
            <p:nvPr/>
          </p:nvSpPr>
          <p:spPr>
            <a:xfrm rot="10800000">
              <a:off x="259511" y="5226374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00" name="Textfeld 199"/>
            <p:cNvSpPr txBox="1"/>
            <p:nvPr/>
          </p:nvSpPr>
          <p:spPr>
            <a:xfrm rot="5400000">
              <a:off x="254220" y="519434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1" name="Gruppieren 200"/>
          <p:cNvGrpSpPr/>
          <p:nvPr/>
        </p:nvGrpSpPr>
        <p:grpSpPr>
          <a:xfrm>
            <a:off x="4338122" y="3958234"/>
            <a:ext cx="246221" cy="256802"/>
            <a:chOff x="259510" y="5189056"/>
            <a:chExt cx="246221" cy="256802"/>
          </a:xfrm>
        </p:grpSpPr>
        <p:sp>
          <p:nvSpPr>
            <p:cNvPr id="202" name="Rechteck 201"/>
            <p:cNvSpPr/>
            <p:nvPr/>
          </p:nvSpPr>
          <p:spPr>
            <a:xfrm rot="10800000">
              <a:off x="259511" y="5226374"/>
              <a:ext cx="237600" cy="190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03" name="Textfeld 202"/>
            <p:cNvSpPr txBox="1"/>
            <p:nvPr/>
          </p:nvSpPr>
          <p:spPr>
            <a:xfrm rot="5400000">
              <a:off x="254220" y="5194346"/>
              <a:ext cx="2568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b="1" dirty="0" smtClean="0">
                  <a:solidFill>
                    <a:schemeClr val="bg1"/>
                  </a:solidFill>
                </a:rPr>
                <a:t>R</a:t>
              </a:r>
              <a:endParaRPr lang="de-DE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 rot="16200000">
            <a:off x="2897937" y="3510680"/>
            <a:ext cx="253596" cy="246221"/>
            <a:chOff x="4336617" y="4417474"/>
            <a:chExt cx="253596" cy="246221"/>
          </a:xfrm>
        </p:grpSpPr>
        <p:sp>
          <p:nvSpPr>
            <p:cNvPr id="205" name="Rechteck 204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Textfeld 205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07" name="Gruppieren 206"/>
          <p:cNvGrpSpPr/>
          <p:nvPr/>
        </p:nvGrpSpPr>
        <p:grpSpPr>
          <a:xfrm rot="16200000">
            <a:off x="2897937" y="3326557"/>
            <a:ext cx="253596" cy="246221"/>
            <a:chOff x="4336617" y="4417474"/>
            <a:chExt cx="253596" cy="246221"/>
          </a:xfrm>
        </p:grpSpPr>
        <p:sp>
          <p:nvSpPr>
            <p:cNvPr id="208" name="Rechteck 207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Textfeld 208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10" name="Gruppieren 209"/>
          <p:cNvGrpSpPr/>
          <p:nvPr/>
        </p:nvGrpSpPr>
        <p:grpSpPr>
          <a:xfrm>
            <a:off x="3268977" y="3171267"/>
            <a:ext cx="253596" cy="246221"/>
            <a:chOff x="4336617" y="4417474"/>
            <a:chExt cx="253596" cy="246221"/>
          </a:xfrm>
        </p:grpSpPr>
        <p:sp>
          <p:nvSpPr>
            <p:cNvPr id="211" name="Rechteck 210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Textfeld 211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13" name="Gruppieren 212"/>
          <p:cNvGrpSpPr/>
          <p:nvPr/>
        </p:nvGrpSpPr>
        <p:grpSpPr>
          <a:xfrm>
            <a:off x="3455146" y="3172491"/>
            <a:ext cx="253596" cy="246221"/>
            <a:chOff x="4336617" y="4417474"/>
            <a:chExt cx="253596" cy="246221"/>
          </a:xfrm>
        </p:grpSpPr>
        <p:sp>
          <p:nvSpPr>
            <p:cNvPr id="214" name="Rechteck 213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Textfeld 214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19" name="Gruppieren 218"/>
          <p:cNvGrpSpPr/>
          <p:nvPr/>
        </p:nvGrpSpPr>
        <p:grpSpPr>
          <a:xfrm>
            <a:off x="3638026" y="3172491"/>
            <a:ext cx="253596" cy="246221"/>
            <a:chOff x="4336617" y="4417474"/>
            <a:chExt cx="253596" cy="246221"/>
          </a:xfrm>
        </p:grpSpPr>
        <p:sp>
          <p:nvSpPr>
            <p:cNvPr id="220" name="Rechteck 219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Textfeld 220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22" name="Gruppieren 221"/>
          <p:cNvGrpSpPr/>
          <p:nvPr/>
        </p:nvGrpSpPr>
        <p:grpSpPr>
          <a:xfrm>
            <a:off x="3820906" y="3172491"/>
            <a:ext cx="253596" cy="246221"/>
            <a:chOff x="4336617" y="4417474"/>
            <a:chExt cx="253596" cy="246221"/>
          </a:xfrm>
        </p:grpSpPr>
        <p:sp>
          <p:nvSpPr>
            <p:cNvPr id="223" name="Rechteck 222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Textfeld 223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25" name="Gruppieren 224"/>
          <p:cNvGrpSpPr/>
          <p:nvPr/>
        </p:nvGrpSpPr>
        <p:grpSpPr>
          <a:xfrm>
            <a:off x="4596223" y="3181983"/>
            <a:ext cx="253596" cy="246221"/>
            <a:chOff x="4336617" y="4417474"/>
            <a:chExt cx="253596" cy="246221"/>
          </a:xfrm>
        </p:grpSpPr>
        <p:sp>
          <p:nvSpPr>
            <p:cNvPr id="226" name="Rechteck 225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Textfeld 226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28" name="Gruppieren 227"/>
          <p:cNvGrpSpPr/>
          <p:nvPr/>
        </p:nvGrpSpPr>
        <p:grpSpPr>
          <a:xfrm>
            <a:off x="4782392" y="3183207"/>
            <a:ext cx="253596" cy="246221"/>
            <a:chOff x="4336617" y="4417474"/>
            <a:chExt cx="253596" cy="246221"/>
          </a:xfrm>
        </p:grpSpPr>
        <p:sp>
          <p:nvSpPr>
            <p:cNvPr id="229" name="Rechteck 228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Textfeld 229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31" name="Gruppieren 230"/>
          <p:cNvGrpSpPr/>
          <p:nvPr/>
        </p:nvGrpSpPr>
        <p:grpSpPr>
          <a:xfrm>
            <a:off x="4969593" y="3180759"/>
            <a:ext cx="253596" cy="246221"/>
            <a:chOff x="4336617" y="4417474"/>
            <a:chExt cx="253596" cy="246221"/>
          </a:xfrm>
        </p:grpSpPr>
        <p:sp>
          <p:nvSpPr>
            <p:cNvPr id="232" name="Rechteck 231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Textfeld 232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34" name="Gruppieren 233"/>
          <p:cNvGrpSpPr/>
          <p:nvPr/>
        </p:nvGrpSpPr>
        <p:grpSpPr>
          <a:xfrm>
            <a:off x="5155762" y="3181983"/>
            <a:ext cx="253596" cy="246221"/>
            <a:chOff x="4336617" y="4417474"/>
            <a:chExt cx="253596" cy="246221"/>
          </a:xfrm>
        </p:grpSpPr>
        <p:sp>
          <p:nvSpPr>
            <p:cNvPr id="235" name="Rechteck 234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Textfeld 235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37" name="Gruppieren 236"/>
          <p:cNvGrpSpPr/>
          <p:nvPr/>
        </p:nvGrpSpPr>
        <p:grpSpPr>
          <a:xfrm>
            <a:off x="5338642" y="3181983"/>
            <a:ext cx="253596" cy="246221"/>
            <a:chOff x="4336617" y="4417474"/>
            <a:chExt cx="253596" cy="246221"/>
          </a:xfrm>
        </p:grpSpPr>
        <p:sp>
          <p:nvSpPr>
            <p:cNvPr id="238" name="Rechteck 237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Textfeld 238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40" name="Gruppieren 239"/>
          <p:cNvGrpSpPr/>
          <p:nvPr/>
        </p:nvGrpSpPr>
        <p:grpSpPr>
          <a:xfrm>
            <a:off x="5521522" y="3181983"/>
            <a:ext cx="253596" cy="246221"/>
            <a:chOff x="4336617" y="4417474"/>
            <a:chExt cx="253596" cy="246221"/>
          </a:xfrm>
        </p:grpSpPr>
        <p:sp>
          <p:nvSpPr>
            <p:cNvPr id="241" name="Rechteck 240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Textfeld 241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43" name="Gruppieren 242"/>
          <p:cNvGrpSpPr/>
          <p:nvPr/>
        </p:nvGrpSpPr>
        <p:grpSpPr>
          <a:xfrm>
            <a:off x="5993501" y="3139702"/>
            <a:ext cx="243978" cy="246221"/>
            <a:chOff x="3851003" y="6350982"/>
            <a:chExt cx="243978" cy="246221"/>
          </a:xfrm>
        </p:grpSpPr>
        <p:sp>
          <p:nvSpPr>
            <p:cNvPr id="244" name="Rechteck 243"/>
            <p:cNvSpPr/>
            <p:nvPr/>
          </p:nvSpPr>
          <p:spPr>
            <a:xfrm>
              <a:off x="3851003" y="6402093"/>
              <a:ext cx="237600" cy="14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Textfeld 244"/>
            <p:cNvSpPr txBox="1"/>
            <p:nvPr/>
          </p:nvSpPr>
          <p:spPr>
            <a:xfrm>
              <a:off x="3851003" y="6350982"/>
              <a:ext cx="243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S</a:t>
              </a:r>
              <a:endParaRPr lang="de-DE" sz="1000" dirty="0"/>
            </a:p>
          </p:txBody>
        </p:sp>
      </p:grpSp>
      <p:grpSp>
        <p:nvGrpSpPr>
          <p:cNvPr id="264" name="Gruppieren 263"/>
          <p:cNvGrpSpPr/>
          <p:nvPr/>
        </p:nvGrpSpPr>
        <p:grpSpPr>
          <a:xfrm>
            <a:off x="6373040" y="3176822"/>
            <a:ext cx="253596" cy="246221"/>
            <a:chOff x="4336617" y="4417474"/>
            <a:chExt cx="253596" cy="246221"/>
          </a:xfrm>
        </p:grpSpPr>
        <p:sp>
          <p:nvSpPr>
            <p:cNvPr id="265" name="Rechteck 264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6" name="Textfeld 265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67" name="Gruppieren 266"/>
          <p:cNvGrpSpPr/>
          <p:nvPr/>
        </p:nvGrpSpPr>
        <p:grpSpPr>
          <a:xfrm>
            <a:off x="6559209" y="3178046"/>
            <a:ext cx="253596" cy="246221"/>
            <a:chOff x="4336617" y="4417474"/>
            <a:chExt cx="253596" cy="246221"/>
          </a:xfrm>
        </p:grpSpPr>
        <p:sp>
          <p:nvSpPr>
            <p:cNvPr id="268" name="Rechteck 267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Textfeld 268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70" name="Gruppieren 269"/>
          <p:cNvGrpSpPr/>
          <p:nvPr/>
        </p:nvGrpSpPr>
        <p:grpSpPr>
          <a:xfrm>
            <a:off x="6746410" y="3175598"/>
            <a:ext cx="253596" cy="246221"/>
            <a:chOff x="4336617" y="4417474"/>
            <a:chExt cx="253596" cy="246221"/>
          </a:xfrm>
        </p:grpSpPr>
        <p:sp>
          <p:nvSpPr>
            <p:cNvPr id="271" name="Rechteck 270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Textfeld 271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73" name="Gruppieren 272"/>
          <p:cNvGrpSpPr/>
          <p:nvPr/>
        </p:nvGrpSpPr>
        <p:grpSpPr>
          <a:xfrm>
            <a:off x="6932579" y="3176822"/>
            <a:ext cx="253596" cy="246221"/>
            <a:chOff x="4336617" y="4417474"/>
            <a:chExt cx="253596" cy="246221"/>
          </a:xfrm>
        </p:grpSpPr>
        <p:sp>
          <p:nvSpPr>
            <p:cNvPr id="274" name="Rechteck 273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Textfeld 274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  <p:grpSp>
        <p:nvGrpSpPr>
          <p:cNvPr id="276" name="Gruppieren 275"/>
          <p:cNvGrpSpPr/>
          <p:nvPr/>
        </p:nvGrpSpPr>
        <p:grpSpPr>
          <a:xfrm>
            <a:off x="7115459" y="3176822"/>
            <a:ext cx="253596" cy="246221"/>
            <a:chOff x="4336617" y="4417474"/>
            <a:chExt cx="253596" cy="246221"/>
          </a:xfrm>
        </p:grpSpPr>
        <p:sp>
          <p:nvSpPr>
            <p:cNvPr id="277" name="Rechteck 276"/>
            <p:cNvSpPr/>
            <p:nvPr/>
          </p:nvSpPr>
          <p:spPr>
            <a:xfrm rot="5400000">
              <a:off x="4347210" y="4453890"/>
              <a:ext cx="232410" cy="18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Textfeld 277"/>
            <p:cNvSpPr txBox="1"/>
            <p:nvPr/>
          </p:nvSpPr>
          <p:spPr>
            <a:xfrm>
              <a:off x="4336617" y="4417474"/>
              <a:ext cx="253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R</a:t>
              </a:r>
              <a:endParaRPr lang="de-DE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617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48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GSI Helmholtzzentrum für Schwerionenforschung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Schwickert, Marcus Dr.</dc:creator>
  <cp:lastModifiedBy>Toby</cp:lastModifiedBy>
  <cp:revision>12</cp:revision>
  <dcterms:created xsi:type="dcterms:W3CDTF">2021-01-21T12:17:14Z</dcterms:created>
  <dcterms:modified xsi:type="dcterms:W3CDTF">2021-01-22T09:33:21Z</dcterms:modified>
</cp:coreProperties>
</file>