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D833-7472-43FB-B4E5-50D9B42D25E3}" type="datetimeFigureOut">
              <a:rPr lang="de-DE" smtClean="0"/>
              <a:t>13.06.2014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97E8-991B-46A5-9D48-E897D1BEE3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786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D833-7472-43FB-B4E5-50D9B42D25E3}" type="datetimeFigureOut">
              <a:rPr lang="de-DE" smtClean="0"/>
              <a:t>13.06.2014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97E8-991B-46A5-9D48-E897D1BEE3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085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D833-7472-43FB-B4E5-50D9B42D25E3}" type="datetimeFigureOut">
              <a:rPr lang="de-DE" smtClean="0"/>
              <a:t>13.06.2014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97E8-991B-46A5-9D48-E897D1BEE3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41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D833-7472-43FB-B4E5-50D9B42D25E3}" type="datetimeFigureOut">
              <a:rPr lang="de-DE" smtClean="0"/>
              <a:t>13.06.2014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97E8-991B-46A5-9D48-E897D1BEE3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55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D833-7472-43FB-B4E5-50D9B42D25E3}" type="datetimeFigureOut">
              <a:rPr lang="de-DE" smtClean="0"/>
              <a:t>13.06.2014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97E8-991B-46A5-9D48-E897D1BEE3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073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D833-7472-43FB-B4E5-50D9B42D25E3}" type="datetimeFigureOut">
              <a:rPr lang="de-DE" smtClean="0"/>
              <a:t>13.06.2014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97E8-991B-46A5-9D48-E897D1BEE3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774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D833-7472-43FB-B4E5-50D9B42D25E3}" type="datetimeFigureOut">
              <a:rPr lang="de-DE" smtClean="0"/>
              <a:t>13.06.2014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97E8-991B-46A5-9D48-E897D1BEE3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281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D833-7472-43FB-B4E5-50D9B42D25E3}" type="datetimeFigureOut">
              <a:rPr lang="de-DE" smtClean="0"/>
              <a:t>13.06.2014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97E8-991B-46A5-9D48-E897D1BEE3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6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D833-7472-43FB-B4E5-50D9B42D25E3}" type="datetimeFigureOut">
              <a:rPr lang="de-DE" smtClean="0"/>
              <a:t>13.06.2014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97E8-991B-46A5-9D48-E897D1BEE3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368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D833-7472-43FB-B4E5-50D9B42D25E3}" type="datetimeFigureOut">
              <a:rPr lang="de-DE" smtClean="0"/>
              <a:t>13.06.2014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97E8-991B-46A5-9D48-E897D1BEE3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233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D833-7472-43FB-B4E5-50D9B42D25E3}" type="datetimeFigureOut">
              <a:rPr lang="de-DE" smtClean="0"/>
              <a:t>13.06.2014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97E8-991B-46A5-9D48-E897D1BEE3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24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7D833-7472-43FB-B4E5-50D9B42D25E3}" type="datetimeFigureOut">
              <a:rPr lang="de-DE" smtClean="0"/>
              <a:t>13.06.2014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C97E8-991B-46A5-9D48-E897D1BEE3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139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HHT Upgrade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646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 t="4162" r="1131" b="3030"/>
          <a:stretch/>
        </p:blipFill>
        <p:spPr bwMode="auto">
          <a:xfrm>
            <a:off x="638175" y="943508"/>
            <a:ext cx="8010526" cy="569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Einbau Orte</a:t>
            </a:r>
            <a:endParaRPr lang="de-DE" dirty="0"/>
          </a:p>
        </p:txBody>
      </p:sp>
      <p:sp>
        <p:nvSpPr>
          <p:cNvPr id="4" name="Ellipse 3"/>
          <p:cNvSpPr/>
          <p:nvPr/>
        </p:nvSpPr>
        <p:spPr>
          <a:xfrm>
            <a:off x="6084168" y="2056159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6876256" y="3212976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7668344" y="3717032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796136" y="3347119"/>
            <a:ext cx="864096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accent1">
                    <a:lumMod val="75000"/>
                  </a:schemeClr>
                </a:solidFill>
              </a:rPr>
              <a:t>HHTDK6</a:t>
            </a:r>
            <a:endParaRPr lang="de-DE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300464" y="2342702"/>
            <a:ext cx="864096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accent1">
                    <a:lumMod val="75000"/>
                  </a:schemeClr>
                </a:solidFill>
              </a:rPr>
              <a:t>HHTDK2</a:t>
            </a:r>
            <a:endParaRPr lang="de-DE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668344" y="3344681"/>
            <a:ext cx="864096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accent1">
                    <a:lumMod val="75000"/>
                  </a:schemeClr>
                </a:solidFill>
              </a:rPr>
              <a:t>HHTDK7</a:t>
            </a:r>
            <a:endParaRPr lang="de-DE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6228184" y="2496590"/>
            <a:ext cx="792088" cy="4283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7053411" y="2200175"/>
            <a:ext cx="830957" cy="369332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Wand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8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Vorhandene Diagnosekammer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1124744"/>
            <a:ext cx="3900487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220072" y="1340768"/>
            <a:ext cx="193583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HHTDK2</a:t>
            </a:r>
            <a:endParaRPr lang="de-D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37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Vorhandene Diagnosekammer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900487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220072" y="1340768"/>
            <a:ext cx="193583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HHTDK6</a:t>
            </a:r>
            <a:endParaRPr lang="de-D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9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Vorhandene Diagnosekammer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900487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220072" y="1340768"/>
            <a:ext cx="193583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HHTDK7</a:t>
            </a:r>
            <a:endParaRPr lang="de-D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2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HHTDK2 Kalibration Bild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684076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084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HHTDK6 Kalibration Bild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3" y="1052736"/>
            <a:ext cx="6840000" cy="54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536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HHTDK7 Kalibration Bild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840000" cy="54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67457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Bildschirmpräsentation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</vt:lpstr>
      <vt:lpstr>HHT Upgrade</vt:lpstr>
      <vt:lpstr>Einbau Orte</vt:lpstr>
      <vt:lpstr>Vorhandene Diagnosekammer</vt:lpstr>
      <vt:lpstr>Vorhandene Diagnosekammer</vt:lpstr>
      <vt:lpstr>Vorhandene Diagnosekammer</vt:lpstr>
      <vt:lpstr>PowerPoint-Präsentation</vt:lpstr>
      <vt:lpstr>PowerPoint-Präsentation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HHT Upgrade</dc:title>
  <dc:creator>Walasek-Hoehne, Beata</dc:creator>
  <cp:lastModifiedBy>Walasek-Hoehne, Beata</cp:lastModifiedBy>
  <cp:revision>6</cp:revision>
  <dcterms:created xsi:type="dcterms:W3CDTF">2014-05-13T05:07:00Z</dcterms:created>
  <dcterms:modified xsi:type="dcterms:W3CDTF">2014-06-13T09:18:49Z</dcterms:modified>
</cp:coreProperties>
</file>