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4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5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0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00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3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1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84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6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7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97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EC9D-8988-4E1F-A6FD-B7299E141395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AC8F-33CE-415C-BCA6-857FC6E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02_03_06_00_01 Teil 1</a:t>
            </a:r>
            <a:endParaRPr lang="de-DE" sz="24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812" y="1181190"/>
            <a:ext cx="11380375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1481682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02_03_06_00_05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625" y="1332411"/>
            <a:ext cx="10142770" cy="50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6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498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02_03_06_00_06 Teil 1</a:t>
            </a:r>
            <a:br>
              <a:rPr lang="de-DE" sz="2400" dirty="0" smtClean="0"/>
            </a:b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5623"/>
            <a:ext cx="10515600" cy="46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/>
          <a:lstStyle/>
          <a:p>
            <a:pPr algn="ctr"/>
            <a:r>
              <a:rPr lang="de-DE" sz="2400" dirty="0" smtClean="0"/>
              <a:t>Plan 02_03_06_00_06 </a:t>
            </a:r>
            <a:r>
              <a:rPr lang="de-DE" sz="2400" dirty="0"/>
              <a:t>Teil </a:t>
            </a:r>
            <a:r>
              <a:rPr lang="de-DE" sz="2400" dirty="0" smtClean="0"/>
              <a:t>2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510" y="1001486"/>
            <a:ext cx="10055849" cy="53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02_03_06_00_06 Teil 3</a:t>
            </a:r>
            <a:br>
              <a:rPr lang="de-DE" sz="2400" dirty="0" smtClean="0"/>
            </a:b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2"/>
            <a:ext cx="10515600" cy="41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02_03_06_00_07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0126"/>
            <a:ext cx="10715255" cy="45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02_03_06_00_08 Teil 1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691" y="1158241"/>
            <a:ext cx="9736618" cy="51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0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02_03_06_00_08 Teil 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043" y="1288869"/>
            <a:ext cx="10737913" cy="51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02_03_06_00_09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956" y="1428206"/>
            <a:ext cx="11192088" cy="42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6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02_03_06_00_10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" y="1550126"/>
            <a:ext cx="11291277" cy="44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5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02_03_06_00_11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81" y="1515291"/>
            <a:ext cx="10919837" cy="3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9492" y="191092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02_03_06_00_01 Teil 2</a:t>
            </a:r>
            <a:endParaRPr lang="de-DE" sz="24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4" y="725440"/>
            <a:ext cx="10326188" cy="59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7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02_03_06_00_12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78" y="1785256"/>
            <a:ext cx="11233043" cy="33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8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02_03_06_00_13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124" y="1820091"/>
            <a:ext cx="10911350" cy="31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02_03_06_00_14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01" y="1603603"/>
            <a:ext cx="10913798" cy="33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240" y="251913"/>
            <a:ext cx="10515600" cy="723447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02_03_06_00_02 Teil 1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20" y="975360"/>
            <a:ext cx="11301436" cy="54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4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02_03_06_00_02 Teil 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17" y="1140823"/>
            <a:ext cx="11091965" cy="49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02_03_06_00_02 Teil 3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97" y="1586396"/>
            <a:ext cx="10515600" cy="29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02_03_06_00_03 Teil 1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6" y="1141746"/>
            <a:ext cx="11353800" cy="51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02_03_06_00_03 Teil 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57" y="1341120"/>
            <a:ext cx="11473503" cy="47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2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02_03_06_00_04 Teil 1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49" y="975360"/>
            <a:ext cx="10236891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02_03_06_00_04 Teil 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05" y="1436914"/>
            <a:ext cx="10828789" cy="17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22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Plan 02_03_06_00_01 Teil 1</vt:lpstr>
      <vt:lpstr>Plan 02_03_06_00_01 Teil 2</vt:lpstr>
      <vt:lpstr>Plan 02_03_06_00_02 Teil 1</vt:lpstr>
      <vt:lpstr>Plan 02_03_06_00_02 Teil 2</vt:lpstr>
      <vt:lpstr>Plan 02_03_06_00_02 Teil 3</vt:lpstr>
      <vt:lpstr>Plan 02_03_06_00_03 Teil 1</vt:lpstr>
      <vt:lpstr>Plan 02_03_06_00_03 Teil 2</vt:lpstr>
      <vt:lpstr>Plan 02_03_06_00_04 Teil 1</vt:lpstr>
      <vt:lpstr>Plan 02_03_06_00_04 Teil 2</vt:lpstr>
      <vt:lpstr>Plan 02_03_06_00_05</vt:lpstr>
      <vt:lpstr>Plan 02_03_06_00_06 Teil 1 </vt:lpstr>
      <vt:lpstr>Plan 02_03_06_00_06 Teil 2 </vt:lpstr>
      <vt:lpstr>Plan 02_03_06_00_06 Teil 3 </vt:lpstr>
      <vt:lpstr>Plan 02_03_06_00_07</vt:lpstr>
      <vt:lpstr>Plan 02_03_06_00_08 Teil 1</vt:lpstr>
      <vt:lpstr>Plan 02_03_06_00_08 Teil 2</vt:lpstr>
      <vt:lpstr>Plan 02_03_06_00_09</vt:lpstr>
      <vt:lpstr>Plan 02_03_06_00_10</vt:lpstr>
      <vt:lpstr>Plan 02_03_06_00_11</vt:lpstr>
      <vt:lpstr>Plan 02_03_06_00_12</vt:lpstr>
      <vt:lpstr>Plan 02_03_06_00_13</vt:lpstr>
      <vt:lpstr>Plan 02_03_06_00_14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02_03_06_01</dc:title>
  <dc:creator>Schaefer, Valerie</dc:creator>
  <cp:lastModifiedBy>Schaefer, Valerie</cp:lastModifiedBy>
  <cp:revision>13</cp:revision>
  <dcterms:created xsi:type="dcterms:W3CDTF">2019-03-13T09:19:36Z</dcterms:created>
  <dcterms:modified xsi:type="dcterms:W3CDTF">2019-03-13T13:17:55Z</dcterms:modified>
</cp:coreProperties>
</file>