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30" autoAdjust="0"/>
  </p:normalViewPr>
  <p:slideViewPr>
    <p:cSldViewPr>
      <p:cViewPr>
        <p:scale>
          <a:sx n="100" d="100"/>
          <a:sy n="100" d="100"/>
        </p:scale>
        <p:origin x="-1428" y="2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711868" y="1556767"/>
            <a:ext cx="9043738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>
            <a:off x="3429000" y="4604766"/>
            <a:ext cx="1447800" cy="2710434"/>
          </a:xfrm>
          <a:prstGeom prst="rect">
            <a:avLst/>
          </a:prstGeom>
          <a:solidFill>
            <a:schemeClr val="accent1">
              <a:alpha val="31000"/>
            </a:schemeClr>
          </a:solidFill>
          <a:ln>
            <a:solidFill>
              <a:schemeClr val="accent1">
                <a:shade val="5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4152900" y="7315200"/>
            <a:ext cx="723900" cy="745617"/>
          </a:xfrm>
          <a:prstGeom prst="rect">
            <a:avLst/>
          </a:prstGeom>
          <a:solidFill>
            <a:schemeClr val="accent1">
              <a:alpha val="31000"/>
            </a:schemeClr>
          </a:solidFill>
          <a:ln>
            <a:solidFill>
              <a:schemeClr val="accent1">
                <a:shade val="5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3543300" y="7391400"/>
            <a:ext cx="571500" cy="683884"/>
          </a:xfrm>
          <a:prstGeom prst="rect">
            <a:avLst/>
          </a:prstGeom>
          <a:solidFill>
            <a:srgbClr val="92D05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922362" y="3886200"/>
            <a:ext cx="1506638" cy="1534851"/>
          </a:xfrm>
          <a:prstGeom prst="rect">
            <a:avLst/>
          </a:prstGeom>
          <a:solidFill>
            <a:srgbClr val="FFC0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Mechanik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C. Dorn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678856" y="2895600"/>
            <a:ext cx="750144" cy="990600"/>
          </a:xfrm>
          <a:prstGeom prst="rect">
            <a:avLst/>
          </a:prstGeom>
          <a:solidFill>
            <a:srgbClr val="FFC0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3429000" y="2295014"/>
            <a:ext cx="1446409" cy="2357377"/>
          </a:xfrm>
          <a:prstGeom prst="rect">
            <a:avLst/>
          </a:prstGeom>
          <a:solidFill>
            <a:schemeClr val="accent1">
              <a:alpha val="31000"/>
            </a:schemeClr>
          </a:solidFill>
          <a:ln>
            <a:solidFill>
              <a:schemeClr val="accent1">
                <a:shade val="5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/>
          </a:p>
          <a:p>
            <a:pPr algn="ctr"/>
            <a:endParaRPr lang="de-DE" dirty="0"/>
          </a:p>
          <a:p>
            <a:pPr algn="ctr"/>
            <a:endParaRPr lang="de-DE" dirty="0" smtClean="0"/>
          </a:p>
          <a:p>
            <a:pPr algn="ctr"/>
            <a:endParaRPr lang="de-DE" dirty="0"/>
          </a:p>
          <a:p>
            <a:pPr algn="ctr"/>
            <a:endParaRPr lang="de-DE" b="1" dirty="0" smtClean="0">
              <a:solidFill>
                <a:schemeClr val="tx1"/>
              </a:solidFill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Lager</a:t>
            </a:r>
          </a:p>
          <a:p>
            <a:pPr algn="ctr"/>
            <a:r>
              <a:rPr lang="de-DE" b="1" dirty="0" err="1" smtClean="0">
                <a:solidFill>
                  <a:schemeClr val="tx1"/>
                </a:solidFill>
              </a:rPr>
              <a:t>RoFi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267200" y="2220863"/>
            <a:ext cx="609600" cy="457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37" y="1955363"/>
            <a:ext cx="668438" cy="247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hteck 13"/>
          <p:cNvSpPr/>
          <p:nvPr/>
        </p:nvSpPr>
        <p:spPr>
          <a:xfrm>
            <a:off x="4371975" y="1955363"/>
            <a:ext cx="504825" cy="247071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1922362" y="5396890"/>
            <a:ext cx="1506638" cy="767425"/>
          </a:xfrm>
          <a:prstGeom prst="rect">
            <a:avLst/>
          </a:prstGeom>
          <a:solidFill>
            <a:srgbClr val="92D05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DAQ Lager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Tobi &amp; Beata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922362" y="6166062"/>
            <a:ext cx="1544738" cy="750468"/>
          </a:xfrm>
          <a:prstGeom prst="rect">
            <a:avLst/>
          </a:prstGeom>
          <a:solidFill>
            <a:srgbClr val="FF000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???</a:t>
            </a:r>
          </a:p>
          <a:p>
            <a:pPr algn="ctr"/>
            <a:r>
              <a:rPr lang="de-DE" dirty="0" smtClean="0"/>
              <a:t>LOIS</a:t>
            </a:r>
          </a:p>
          <a:p>
            <a:pPr algn="ctr"/>
            <a:r>
              <a:rPr lang="de-DE" dirty="0" smtClean="0"/>
              <a:t>???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1941813" y="2243722"/>
            <a:ext cx="733868" cy="1563355"/>
          </a:xfrm>
          <a:prstGeom prst="rect">
            <a:avLst/>
          </a:prstGeom>
          <a:solidFill>
            <a:srgbClr val="FF000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LOIS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76200" y="5959983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Abhängungen </a:t>
            </a:r>
          </a:p>
          <a:p>
            <a:r>
              <a:rPr lang="de-DE" dirty="0" smtClean="0"/>
              <a:t>im Weg bei Einbringung ???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5045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Bildschirmpräsentation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Reiter, Andreas Dr.</dc:creator>
  <cp:lastModifiedBy>Reiter, Andreas Dr.</cp:lastModifiedBy>
  <cp:revision>23</cp:revision>
  <dcterms:created xsi:type="dcterms:W3CDTF">2006-08-16T00:00:00Z</dcterms:created>
  <dcterms:modified xsi:type="dcterms:W3CDTF">2016-08-23T12:50:33Z</dcterms:modified>
</cp:coreProperties>
</file>