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2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8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1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7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96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5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43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74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3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1706-CFA2-48A1-8CA6-F1B84C66B0EF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9397-88EB-4C92-9CEC-D85501B1D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88842"/>
            <a:ext cx="11479877" cy="65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574098"/>
            <a:ext cx="11524124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9504"/>
            <a:ext cx="11521439" cy="63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" y="96203"/>
            <a:ext cx="11775064" cy="66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239068"/>
            <a:ext cx="1158577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2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" y="56112"/>
            <a:ext cx="11718173" cy="67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349134"/>
            <a:ext cx="11741467" cy="6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191193"/>
            <a:ext cx="11909107" cy="65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5" y="457373"/>
            <a:ext cx="11766492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5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93617"/>
            <a:ext cx="11465761" cy="66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Schaefer, Valerie</dc:creator>
  <cp:lastModifiedBy>Schaefer, Valerie</cp:lastModifiedBy>
  <cp:revision>7</cp:revision>
  <dcterms:created xsi:type="dcterms:W3CDTF">2018-11-01T10:46:51Z</dcterms:created>
  <dcterms:modified xsi:type="dcterms:W3CDTF">2018-11-01T15:48:35Z</dcterms:modified>
</cp:coreProperties>
</file>